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74" r:id="rId3"/>
    <p:sldId id="275" r:id="rId4"/>
    <p:sldId id="257" r:id="rId5"/>
    <p:sldId id="284" r:id="rId6"/>
    <p:sldId id="276" r:id="rId7"/>
    <p:sldId id="285" r:id="rId8"/>
    <p:sldId id="258" r:id="rId9"/>
    <p:sldId id="286" r:id="rId10"/>
    <p:sldId id="287" r:id="rId11"/>
    <p:sldId id="259" r:id="rId12"/>
    <p:sldId id="260" r:id="rId13"/>
    <p:sldId id="278" r:id="rId14"/>
    <p:sldId id="262" r:id="rId15"/>
    <p:sldId id="263" r:id="rId16"/>
    <p:sldId id="279" r:id="rId17"/>
    <p:sldId id="265" r:id="rId18"/>
    <p:sldId id="269" r:id="rId19"/>
    <p:sldId id="270" r:id="rId20"/>
    <p:sldId id="281" r:id="rId21"/>
    <p:sldId id="288" r:id="rId22"/>
    <p:sldId id="289" r:id="rId23"/>
    <p:sldId id="271" r:id="rId24"/>
    <p:sldId id="282" r:id="rId25"/>
    <p:sldId id="283" r:id="rId26"/>
    <p:sldId id="27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84887E-F6DB-49CE-9907-825881174D51}" v="80" dt="2024-02-27T19:57:48.1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4" d="100"/>
          <a:sy n="64" d="100"/>
        </p:scale>
        <p:origin x="92"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vens, Hilary" userId="221bfc2f-dc42-41d1-9a23-b636a7a130dd" providerId="ADAL" clId="{183B485F-B767-4D5A-BEE2-13703405A48C}"/>
    <pc:docChg chg="undo custSel addSld modSld sldOrd modMainMaster">
      <pc:chgData name="Havens, Hilary" userId="221bfc2f-dc42-41d1-9a23-b636a7a130dd" providerId="ADAL" clId="{183B485F-B767-4D5A-BEE2-13703405A48C}" dt="2023-06-13T03:10:14.260" v="1510" actId="1036"/>
      <pc:docMkLst>
        <pc:docMk/>
      </pc:docMkLst>
      <pc:sldChg chg="addSp delSp modSp mod setBg modClrScheme chgLayout">
        <pc:chgData name="Havens, Hilary" userId="221bfc2f-dc42-41d1-9a23-b636a7a130dd" providerId="ADAL" clId="{183B485F-B767-4D5A-BEE2-13703405A48C}" dt="2023-06-12T02:32:41.924" v="1078" actId="255"/>
        <pc:sldMkLst>
          <pc:docMk/>
          <pc:sldMk cId="1351076315" sldId="256"/>
        </pc:sldMkLst>
        <pc:spChg chg="del">
          <ac:chgData name="Havens, Hilary" userId="221bfc2f-dc42-41d1-9a23-b636a7a130dd" providerId="ADAL" clId="{183B485F-B767-4D5A-BEE2-13703405A48C}" dt="2023-06-05T17:39:31.827" v="0" actId="700"/>
          <ac:spMkLst>
            <pc:docMk/>
            <pc:sldMk cId="1351076315" sldId="256"/>
            <ac:spMk id="2" creationId="{02D3A6B8-F4FE-8CB1-7FAC-DFCA68F17599}"/>
          </ac:spMkLst>
        </pc:spChg>
        <pc:spChg chg="del">
          <ac:chgData name="Havens, Hilary" userId="221bfc2f-dc42-41d1-9a23-b636a7a130dd" providerId="ADAL" clId="{183B485F-B767-4D5A-BEE2-13703405A48C}" dt="2023-06-05T17:39:31.827" v="0" actId="700"/>
          <ac:spMkLst>
            <pc:docMk/>
            <pc:sldMk cId="1351076315" sldId="256"/>
            <ac:spMk id="3" creationId="{6AB9CEC6-EE49-3DCF-DDC7-994CED10A964}"/>
          </ac:spMkLst>
        </pc:spChg>
        <pc:spChg chg="add mod">
          <ac:chgData name="Havens, Hilary" userId="221bfc2f-dc42-41d1-9a23-b636a7a130dd" providerId="ADAL" clId="{183B485F-B767-4D5A-BEE2-13703405A48C}" dt="2023-06-12T02:32:41.924" v="1078" actId="255"/>
          <ac:spMkLst>
            <pc:docMk/>
            <pc:sldMk cId="1351076315" sldId="256"/>
            <ac:spMk id="3" creationId="{EE144A32-F860-95F6-A273-4DDE22B6ACB9}"/>
          </ac:spMkLst>
        </pc:spChg>
        <pc:spChg chg="add mod">
          <ac:chgData name="Havens, Hilary" userId="221bfc2f-dc42-41d1-9a23-b636a7a130dd" providerId="ADAL" clId="{183B485F-B767-4D5A-BEE2-13703405A48C}" dt="2023-06-05T23:12:34.948" v="305" actId="1076"/>
          <ac:spMkLst>
            <pc:docMk/>
            <pc:sldMk cId="1351076315" sldId="256"/>
            <ac:spMk id="6" creationId="{05E4D23D-C58A-1606-695E-78C6A353ADB9}"/>
          </ac:spMkLst>
        </pc:spChg>
        <pc:picChg chg="add del mod">
          <ac:chgData name="Havens, Hilary" userId="221bfc2f-dc42-41d1-9a23-b636a7a130dd" providerId="ADAL" clId="{183B485F-B767-4D5A-BEE2-13703405A48C}" dt="2023-06-05T23:11:52.518" v="296" actId="21"/>
          <ac:picMkLst>
            <pc:docMk/>
            <pc:sldMk cId="1351076315" sldId="256"/>
            <ac:picMk id="4" creationId="{0DAC5359-3B9B-C3B1-1B82-1146FD99C990}"/>
          </ac:picMkLst>
        </pc:picChg>
      </pc:sldChg>
      <pc:sldChg chg="addSp delSp modSp new mod">
        <pc:chgData name="Havens, Hilary" userId="221bfc2f-dc42-41d1-9a23-b636a7a130dd" providerId="ADAL" clId="{183B485F-B767-4D5A-BEE2-13703405A48C}" dt="2023-06-11T18:30:09.903" v="993" actId="113"/>
        <pc:sldMkLst>
          <pc:docMk/>
          <pc:sldMk cId="447990730" sldId="257"/>
        </pc:sldMkLst>
        <pc:spChg chg="add mod">
          <ac:chgData name="Havens, Hilary" userId="221bfc2f-dc42-41d1-9a23-b636a7a130dd" providerId="ADAL" clId="{183B485F-B767-4D5A-BEE2-13703405A48C}" dt="2023-06-11T18:30:09.903" v="993" actId="113"/>
          <ac:spMkLst>
            <pc:docMk/>
            <pc:sldMk cId="447990730" sldId="257"/>
            <ac:spMk id="3" creationId="{7AEC23EF-1B40-6CC9-920C-F6A25DA9E109}"/>
          </ac:spMkLst>
        </pc:spChg>
        <pc:spChg chg="add del mod">
          <ac:chgData name="Havens, Hilary" userId="221bfc2f-dc42-41d1-9a23-b636a7a130dd" providerId="ADAL" clId="{183B485F-B767-4D5A-BEE2-13703405A48C}" dt="2023-06-05T20:04:54.235" v="59" actId="478"/>
          <ac:spMkLst>
            <pc:docMk/>
            <pc:sldMk cId="447990730" sldId="257"/>
            <ac:spMk id="3" creationId="{B5E4EC4D-ABEB-71B7-7F15-3DDEC9A03376}"/>
          </ac:spMkLst>
        </pc:spChg>
        <pc:spChg chg="add mod">
          <ac:chgData name="Havens, Hilary" userId="221bfc2f-dc42-41d1-9a23-b636a7a130dd" providerId="ADAL" clId="{183B485F-B767-4D5A-BEE2-13703405A48C}" dt="2023-06-05T23:12:37.335" v="306"/>
          <ac:spMkLst>
            <pc:docMk/>
            <pc:sldMk cId="447990730" sldId="257"/>
            <ac:spMk id="4" creationId="{321FA91F-B6D8-7401-AF07-F7E7B15AC858}"/>
          </ac:spMkLst>
        </pc:spChg>
      </pc:sldChg>
      <pc:sldChg chg="addSp modSp new mod">
        <pc:chgData name="Havens, Hilary" userId="221bfc2f-dc42-41d1-9a23-b636a7a130dd" providerId="ADAL" clId="{183B485F-B767-4D5A-BEE2-13703405A48C}" dt="2023-06-05T23:22:33.174" v="550"/>
        <pc:sldMkLst>
          <pc:docMk/>
          <pc:sldMk cId="1675974852" sldId="258"/>
        </pc:sldMkLst>
        <pc:spChg chg="add mod">
          <ac:chgData name="Havens, Hilary" userId="221bfc2f-dc42-41d1-9a23-b636a7a130dd" providerId="ADAL" clId="{183B485F-B767-4D5A-BEE2-13703405A48C}" dt="2023-06-05T23:17:21.438" v="419" actId="1036"/>
          <ac:spMkLst>
            <pc:docMk/>
            <pc:sldMk cId="1675974852" sldId="258"/>
            <ac:spMk id="3" creationId="{F9EE2F5F-DB1F-0A95-C274-591D3816557F}"/>
          </ac:spMkLst>
        </pc:spChg>
        <pc:spChg chg="add mod">
          <ac:chgData name="Havens, Hilary" userId="221bfc2f-dc42-41d1-9a23-b636a7a130dd" providerId="ADAL" clId="{183B485F-B767-4D5A-BEE2-13703405A48C}" dt="2023-06-05T23:22:33.174" v="550"/>
          <ac:spMkLst>
            <pc:docMk/>
            <pc:sldMk cId="1675974852" sldId="258"/>
            <ac:spMk id="4" creationId="{B4C53A22-AB1B-4F00-C8D1-549C770CB113}"/>
          </ac:spMkLst>
        </pc:spChg>
        <pc:picChg chg="add mod">
          <ac:chgData name="Havens, Hilary" userId="221bfc2f-dc42-41d1-9a23-b636a7a130dd" providerId="ADAL" clId="{183B485F-B767-4D5A-BEE2-13703405A48C}" dt="2023-06-05T23:22:27.990" v="549" actId="1076"/>
          <ac:picMkLst>
            <pc:docMk/>
            <pc:sldMk cId="1675974852" sldId="258"/>
            <ac:picMk id="2" creationId="{7D586707-8378-3C98-3B73-678615BFF846}"/>
          </ac:picMkLst>
        </pc:picChg>
      </pc:sldChg>
      <pc:sldChg chg="addSp delSp modSp new mod">
        <pc:chgData name="Havens, Hilary" userId="221bfc2f-dc42-41d1-9a23-b636a7a130dd" providerId="ADAL" clId="{183B485F-B767-4D5A-BEE2-13703405A48C}" dt="2023-06-05T23:02:59.341" v="198" actId="20577"/>
        <pc:sldMkLst>
          <pc:docMk/>
          <pc:sldMk cId="2049583982" sldId="259"/>
        </pc:sldMkLst>
        <pc:spChg chg="add mod">
          <ac:chgData name="Havens, Hilary" userId="221bfc2f-dc42-41d1-9a23-b636a7a130dd" providerId="ADAL" clId="{183B485F-B767-4D5A-BEE2-13703405A48C}" dt="2023-06-05T23:02:59.341" v="198" actId="20577"/>
          <ac:spMkLst>
            <pc:docMk/>
            <pc:sldMk cId="2049583982" sldId="259"/>
            <ac:spMk id="4" creationId="{8E3A3925-5F69-0C46-4335-51EBEA77911C}"/>
          </ac:spMkLst>
        </pc:spChg>
        <pc:picChg chg="add del mod">
          <ac:chgData name="Havens, Hilary" userId="221bfc2f-dc42-41d1-9a23-b636a7a130dd" providerId="ADAL" clId="{183B485F-B767-4D5A-BEE2-13703405A48C}" dt="2023-06-05T22:59:51.257" v="170" actId="478"/>
          <ac:picMkLst>
            <pc:docMk/>
            <pc:sldMk cId="2049583982" sldId="259"/>
            <ac:picMk id="2" creationId="{F0E63862-E25B-F4AF-1178-2DF54E14B011}"/>
          </ac:picMkLst>
        </pc:picChg>
        <pc:picChg chg="add del mod">
          <ac:chgData name="Havens, Hilary" userId="221bfc2f-dc42-41d1-9a23-b636a7a130dd" providerId="ADAL" clId="{183B485F-B767-4D5A-BEE2-13703405A48C}" dt="2023-06-05T23:00:39.466" v="174" actId="478"/>
          <ac:picMkLst>
            <pc:docMk/>
            <pc:sldMk cId="2049583982" sldId="259"/>
            <ac:picMk id="1026" creationId="{E735CDE2-A9D6-D49F-1457-DE178F4D58B6}"/>
          </ac:picMkLst>
        </pc:picChg>
        <pc:picChg chg="add mod">
          <ac:chgData name="Havens, Hilary" userId="221bfc2f-dc42-41d1-9a23-b636a7a130dd" providerId="ADAL" clId="{183B485F-B767-4D5A-BEE2-13703405A48C}" dt="2023-06-05T23:00:52.051" v="177" actId="1076"/>
          <ac:picMkLst>
            <pc:docMk/>
            <pc:sldMk cId="2049583982" sldId="259"/>
            <ac:picMk id="1028" creationId="{6DF2C9C4-6CCA-3C6A-1242-1CDBEF4958E0}"/>
          </ac:picMkLst>
        </pc:picChg>
      </pc:sldChg>
      <pc:sldChg chg="addSp delSp modSp new mod">
        <pc:chgData name="Havens, Hilary" userId="221bfc2f-dc42-41d1-9a23-b636a7a130dd" providerId="ADAL" clId="{183B485F-B767-4D5A-BEE2-13703405A48C}" dt="2023-06-05T23:02:49.591" v="194" actId="1076"/>
        <pc:sldMkLst>
          <pc:docMk/>
          <pc:sldMk cId="567457026" sldId="260"/>
        </pc:sldMkLst>
        <pc:spChg chg="add mod">
          <ac:chgData name="Havens, Hilary" userId="221bfc2f-dc42-41d1-9a23-b636a7a130dd" providerId="ADAL" clId="{183B485F-B767-4D5A-BEE2-13703405A48C}" dt="2023-06-05T23:02:43.770" v="193" actId="1076"/>
          <ac:spMkLst>
            <pc:docMk/>
            <pc:sldMk cId="567457026" sldId="260"/>
            <ac:spMk id="4" creationId="{AC9EA74D-4CF9-6ED3-61CA-C91FB5EF2639}"/>
          </ac:spMkLst>
        </pc:spChg>
        <pc:picChg chg="add del mod">
          <ac:chgData name="Havens, Hilary" userId="221bfc2f-dc42-41d1-9a23-b636a7a130dd" providerId="ADAL" clId="{183B485F-B767-4D5A-BEE2-13703405A48C}" dt="2023-06-05T23:02:18.674" v="186" actId="478"/>
          <ac:picMkLst>
            <pc:docMk/>
            <pc:sldMk cId="567457026" sldId="260"/>
            <ac:picMk id="2" creationId="{98D67694-2017-EF11-C002-75B9006F8EF0}"/>
          </ac:picMkLst>
        </pc:picChg>
        <pc:picChg chg="add mod">
          <ac:chgData name="Havens, Hilary" userId="221bfc2f-dc42-41d1-9a23-b636a7a130dd" providerId="ADAL" clId="{183B485F-B767-4D5A-BEE2-13703405A48C}" dt="2023-06-05T23:02:49.591" v="194" actId="1076"/>
          <ac:picMkLst>
            <pc:docMk/>
            <pc:sldMk cId="567457026" sldId="260"/>
            <ac:picMk id="2050" creationId="{CCBCEC1E-EDCE-2194-B177-0076EB3CB9C9}"/>
          </ac:picMkLst>
        </pc:picChg>
      </pc:sldChg>
      <pc:sldChg chg="addSp delSp modSp new mod">
        <pc:chgData name="Havens, Hilary" userId="221bfc2f-dc42-41d1-9a23-b636a7a130dd" providerId="ADAL" clId="{183B485F-B767-4D5A-BEE2-13703405A48C}" dt="2023-06-05T23:03:42.658" v="218" actId="1076"/>
        <pc:sldMkLst>
          <pc:docMk/>
          <pc:sldMk cId="3537504313" sldId="261"/>
        </pc:sldMkLst>
        <pc:spChg chg="add mod">
          <ac:chgData name="Havens, Hilary" userId="221bfc2f-dc42-41d1-9a23-b636a7a130dd" providerId="ADAL" clId="{183B485F-B767-4D5A-BEE2-13703405A48C}" dt="2023-06-05T23:03:24.812" v="215" actId="1035"/>
          <ac:spMkLst>
            <pc:docMk/>
            <pc:sldMk cId="3537504313" sldId="261"/>
            <ac:spMk id="4" creationId="{10B36444-933D-6FE4-36C3-DE23BC4E4957}"/>
          </ac:spMkLst>
        </pc:spChg>
        <pc:picChg chg="add del mod">
          <ac:chgData name="Havens, Hilary" userId="221bfc2f-dc42-41d1-9a23-b636a7a130dd" providerId="ADAL" clId="{183B485F-B767-4D5A-BEE2-13703405A48C}" dt="2023-06-05T23:03:03.849" v="199" actId="478"/>
          <ac:picMkLst>
            <pc:docMk/>
            <pc:sldMk cId="3537504313" sldId="261"/>
            <ac:picMk id="2" creationId="{A908A991-9A97-FF13-AC3D-5531D5C86D86}"/>
          </ac:picMkLst>
        </pc:picChg>
        <pc:picChg chg="add mod">
          <ac:chgData name="Havens, Hilary" userId="221bfc2f-dc42-41d1-9a23-b636a7a130dd" providerId="ADAL" clId="{183B485F-B767-4D5A-BEE2-13703405A48C}" dt="2023-06-05T23:03:42.658" v="218" actId="1076"/>
          <ac:picMkLst>
            <pc:docMk/>
            <pc:sldMk cId="3537504313" sldId="261"/>
            <ac:picMk id="3074" creationId="{51D37ECD-0A63-2ACD-7C71-DFFE44153923}"/>
          </ac:picMkLst>
        </pc:picChg>
      </pc:sldChg>
      <pc:sldChg chg="addSp modSp new mod">
        <pc:chgData name="Havens, Hilary" userId="221bfc2f-dc42-41d1-9a23-b636a7a130dd" providerId="ADAL" clId="{183B485F-B767-4D5A-BEE2-13703405A48C}" dt="2023-06-05T23:20:27.357" v="501" actId="1035"/>
        <pc:sldMkLst>
          <pc:docMk/>
          <pc:sldMk cId="2401809244" sldId="262"/>
        </pc:sldMkLst>
        <pc:spChg chg="add mod">
          <ac:chgData name="Havens, Hilary" userId="221bfc2f-dc42-41d1-9a23-b636a7a130dd" providerId="ADAL" clId="{183B485F-B767-4D5A-BEE2-13703405A48C}" dt="2023-06-05T23:20:27.357" v="501" actId="1035"/>
          <ac:spMkLst>
            <pc:docMk/>
            <pc:sldMk cId="2401809244" sldId="262"/>
            <ac:spMk id="4" creationId="{0304EB87-286B-631D-4BF9-1F84ACCE03F6}"/>
          </ac:spMkLst>
        </pc:spChg>
        <pc:picChg chg="add mod">
          <ac:chgData name="Havens, Hilary" userId="221bfc2f-dc42-41d1-9a23-b636a7a130dd" providerId="ADAL" clId="{183B485F-B767-4D5A-BEE2-13703405A48C}" dt="2023-06-05T23:14:16.857" v="317" actId="1076"/>
          <ac:picMkLst>
            <pc:docMk/>
            <pc:sldMk cId="2401809244" sldId="262"/>
            <ac:picMk id="2" creationId="{B61DD808-C146-538D-5CFC-ECE019F51C4C}"/>
          </ac:picMkLst>
        </pc:picChg>
      </pc:sldChg>
      <pc:sldChg chg="addSp modSp new mod">
        <pc:chgData name="Havens, Hilary" userId="221bfc2f-dc42-41d1-9a23-b636a7a130dd" providerId="ADAL" clId="{183B485F-B767-4D5A-BEE2-13703405A48C}" dt="2023-06-05T23:19:17.059" v="464" actId="1076"/>
        <pc:sldMkLst>
          <pc:docMk/>
          <pc:sldMk cId="1085485998" sldId="263"/>
        </pc:sldMkLst>
        <pc:spChg chg="add mod">
          <ac:chgData name="Havens, Hilary" userId="221bfc2f-dc42-41d1-9a23-b636a7a130dd" providerId="ADAL" clId="{183B485F-B767-4D5A-BEE2-13703405A48C}" dt="2023-06-05T23:19:04.857" v="462" actId="1076"/>
          <ac:spMkLst>
            <pc:docMk/>
            <pc:sldMk cId="1085485998" sldId="263"/>
            <ac:spMk id="4" creationId="{5FB3810C-DC9C-63FB-557F-1185064D677A}"/>
          </ac:spMkLst>
        </pc:spChg>
        <pc:picChg chg="add mod">
          <ac:chgData name="Havens, Hilary" userId="221bfc2f-dc42-41d1-9a23-b636a7a130dd" providerId="ADAL" clId="{183B485F-B767-4D5A-BEE2-13703405A48C}" dt="2023-06-05T23:19:17.059" v="464" actId="1076"/>
          <ac:picMkLst>
            <pc:docMk/>
            <pc:sldMk cId="1085485998" sldId="263"/>
            <ac:picMk id="2" creationId="{0BBC3C04-9DD2-E91D-74C3-C9D61115D8FD}"/>
          </ac:picMkLst>
        </pc:picChg>
      </pc:sldChg>
      <pc:sldChg chg="addSp modSp new mod">
        <pc:chgData name="Havens, Hilary" userId="221bfc2f-dc42-41d1-9a23-b636a7a130dd" providerId="ADAL" clId="{183B485F-B767-4D5A-BEE2-13703405A48C}" dt="2023-06-05T23:18:52.863" v="461" actId="1076"/>
        <pc:sldMkLst>
          <pc:docMk/>
          <pc:sldMk cId="4019363154" sldId="264"/>
        </pc:sldMkLst>
        <pc:spChg chg="add mod">
          <ac:chgData name="Havens, Hilary" userId="221bfc2f-dc42-41d1-9a23-b636a7a130dd" providerId="ADAL" clId="{183B485F-B767-4D5A-BEE2-13703405A48C}" dt="2023-06-05T23:18:38.635" v="459" actId="1076"/>
          <ac:spMkLst>
            <pc:docMk/>
            <pc:sldMk cId="4019363154" sldId="264"/>
            <ac:spMk id="4" creationId="{019A1F68-77CA-084A-5781-584469F845F7}"/>
          </ac:spMkLst>
        </pc:spChg>
        <pc:picChg chg="add mod">
          <ac:chgData name="Havens, Hilary" userId="221bfc2f-dc42-41d1-9a23-b636a7a130dd" providerId="ADAL" clId="{183B485F-B767-4D5A-BEE2-13703405A48C}" dt="2023-06-05T23:18:52.863" v="461" actId="1076"/>
          <ac:picMkLst>
            <pc:docMk/>
            <pc:sldMk cId="4019363154" sldId="264"/>
            <ac:picMk id="2" creationId="{44355371-5B1B-0794-6423-0631E4AD585B}"/>
          </ac:picMkLst>
        </pc:picChg>
      </pc:sldChg>
      <pc:sldChg chg="addSp modSp new mod">
        <pc:chgData name="Havens, Hilary" userId="221bfc2f-dc42-41d1-9a23-b636a7a130dd" providerId="ADAL" clId="{183B485F-B767-4D5A-BEE2-13703405A48C}" dt="2023-06-05T23:21:46.406" v="544" actId="1036"/>
        <pc:sldMkLst>
          <pc:docMk/>
          <pc:sldMk cId="2460550988" sldId="265"/>
        </pc:sldMkLst>
        <pc:spChg chg="add mod">
          <ac:chgData name="Havens, Hilary" userId="221bfc2f-dc42-41d1-9a23-b636a7a130dd" providerId="ADAL" clId="{183B485F-B767-4D5A-BEE2-13703405A48C}" dt="2023-06-05T23:21:40.037" v="539" actId="1076"/>
          <ac:spMkLst>
            <pc:docMk/>
            <pc:sldMk cId="2460550988" sldId="265"/>
            <ac:spMk id="6" creationId="{414BBEFA-EDEF-6B66-DD21-0FA902FFAFE2}"/>
          </ac:spMkLst>
        </pc:spChg>
        <pc:grpChg chg="add mod">
          <ac:chgData name="Havens, Hilary" userId="221bfc2f-dc42-41d1-9a23-b636a7a130dd" providerId="ADAL" clId="{183B485F-B767-4D5A-BEE2-13703405A48C}" dt="2023-06-05T23:21:46.406" v="544" actId="1036"/>
          <ac:grpSpMkLst>
            <pc:docMk/>
            <pc:sldMk cId="2460550988" sldId="265"/>
            <ac:grpSpMk id="5" creationId="{C183A34D-49DC-5B03-D72E-0117A04475F1}"/>
          </ac:grpSpMkLst>
        </pc:grpChg>
        <pc:picChg chg="add mod">
          <ac:chgData name="Havens, Hilary" userId="221bfc2f-dc42-41d1-9a23-b636a7a130dd" providerId="ADAL" clId="{183B485F-B767-4D5A-BEE2-13703405A48C}" dt="2023-06-05T23:20:57.749" v="508" actId="164"/>
          <ac:picMkLst>
            <pc:docMk/>
            <pc:sldMk cId="2460550988" sldId="265"/>
            <ac:picMk id="2" creationId="{17A53288-84F1-0405-5ED1-B1AA14C393CB}"/>
          </ac:picMkLst>
        </pc:picChg>
        <pc:picChg chg="add mod modCrop">
          <ac:chgData name="Havens, Hilary" userId="221bfc2f-dc42-41d1-9a23-b636a7a130dd" providerId="ADAL" clId="{183B485F-B767-4D5A-BEE2-13703405A48C}" dt="2023-06-05T23:20:57.749" v="508" actId="164"/>
          <ac:picMkLst>
            <pc:docMk/>
            <pc:sldMk cId="2460550988" sldId="265"/>
            <ac:picMk id="4" creationId="{77149ECD-44BB-BE71-EA31-B7606D346F63}"/>
          </ac:picMkLst>
        </pc:picChg>
      </pc:sldChg>
      <pc:sldChg chg="addSp delSp modSp new mod setBg">
        <pc:chgData name="Havens, Hilary" userId="221bfc2f-dc42-41d1-9a23-b636a7a130dd" providerId="ADAL" clId="{183B485F-B767-4D5A-BEE2-13703405A48C}" dt="2023-06-05T23:04:52.126" v="224"/>
        <pc:sldMkLst>
          <pc:docMk/>
          <pc:sldMk cId="847050043" sldId="266"/>
        </pc:sldMkLst>
        <pc:spChg chg="add del">
          <ac:chgData name="Havens, Hilary" userId="221bfc2f-dc42-41d1-9a23-b636a7a130dd" providerId="ADAL" clId="{183B485F-B767-4D5A-BEE2-13703405A48C}" dt="2023-06-05T20:44:49.491" v="119" actId="26606"/>
          <ac:spMkLst>
            <pc:docMk/>
            <pc:sldMk cId="847050043" sldId="266"/>
            <ac:spMk id="7" creationId="{42A4FC2C-047E-45A5-965D-8E1E3BF09BC6}"/>
          </ac:spMkLst>
        </pc:spChg>
        <pc:picChg chg="add del mod">
          <ac:chgData name="Havens, Hilary" userId="221bfc2f-dc42-41d1-9a23-b636a7a130dd" providerId="ADAL" clId="{183B485F-B767-4D5A-BEE2-13703405A48C}" dt="2023-06-05T20:45:29.817" v="127" actId="478"/>
          <ac:picMkLst>
            <pc:docMk/>
            <pc:sldMk cId="847050043" sldId="266"/>
            <ac:picMk id="2" creationId="{FA22DDEB-35FF-5A40-3442-523B0F27920E}"/>
          </ac:picMkLst>
        </pc:picChg>
        <pc:picChg chg="add del mod">
          <ac:chgData name="Havens, Hilary" userId="221bfc2f-dc42-41d1-9a23-b636a7a130dd" providerId="ADAL" clId="{183B485F-B767-4D5A-BEE2-13703405A48C}" dt="2023-06-05T23:04:34.687" v="221" actId="478"/>
          <ac:picMkLst>
            <pc:docMk/>
            <pc:sldMk cId="847050043" sldId="266"/>
            <ac:picMk id="3" creationId="{473CE9D1-7FE3-F045-AE92-AC803C557821}"/>
          </ac:picMkLst>
        </pc:picChg>
        <pc:picChg chg="add">
          <ac:chgData name="Havens, Hilary" userId="221bfc2f-dc42-41d1-9a23-b636a7a130dd" providerId="ADAL" clId="{183B485F-B767-4D5A-BEE2-13703405A48C}" dt="2023-06-05T23:04:35.814" v="222"/>
          <ac:picMkLst>
            <pc:docMk/>
            <pc:sldMk cId="847050043" sldId="266"/>
            <ac:picMk id="4098" creationId="{C5780454-2ED1-EE32-CC67-246D9121B4DA}"/>
          </ac:picMkLst>
        </pc:picChg>
      </pc:sldChg>
      <pc:sldChg chg="addSp delSp modSp new mod setBg">
        <pc:chgData name="Havens, Hilary" userId="221bfc2f-dc42-41d1-9a23-b636a7a130dd" providerId="ADAL" clId="{183B485F-B767-4D5A-BEE2-13703405A48C}" dt="2023-06-13T03:10:14.260" v="1510" actId="1036"/>
        <pc:sldMkLst>
          <pc:docMk/>
          <pc:sldMk cId="2539201457" sldId="267"/>
        </pc:sldMkLst>
        <pc:spChg chg="add del">
          <ac:chgData name="Havens, Hilary" userId="221bfc2f-dc42-41d1-9a23-b636a7a130dd" providerId="ADAL" clId="{183B485F-B767-4D5A-BEE2-13703405A48C}" dt="2023-06-05T20:44:59.578" v="122" actId="26606"/>
          <ac:spMkLst>
            <pc:docMk/>
            <pc:sldMk cId="2539201457" sldId="267"/>
            <ac:spMk id="7" creationId="{42A4FC2C-047E-45A5-965D-8E1E3BF09BC6}"/>
          </ac:spMkLst>
        </pc:spChg>
        <pc:spChg chg="add del">
          <ac:chgData name="Havens, Hilary" userId="221bfc2f-dc42-41d1-9a23-b636a7a130dd" providerId="ADAL" clId="{183B485F-B767-4D5A-BEE2-13703405A48C}" dt="2023-06-05T20:45:22.824" v="125" actId="26606"/>
          <ac:spMkLst>
            <pc:docMk/>
            <pc:sldMk cId="2539201457" sldId="267"/>
            <ac:spMk id="12" creationId="{42A4FC2C-047E-45A5-965D-8E1E3BF09BC6}"/>
          </ac:spMkLst>
        </pc:spChg>
        <pc:spChg chg="add">
          <ac:chgData name="Havens, Hilary" userId="221bfc2f-dc42-41d1-9a23-b636a7a130dd" providerId="ADAL" clId="{183B485F-B767-4D5A-BEE2-13703405A48C}" dt="2023-06-05T20:45:22.824" v="125" actId="26606"/>
          <ac:spMkLst>
            <pc:docMk/>
            <pc:sldMk cId="2539201457" sldId="267"/>
            <ac:spMk id="17" creationId="{42A4FC2C-047E-45A5-965D-8E1E3BF09BC6}"/>
          </ac:spMkLst>
        </pc:spChg>
        <pc:picChg chg="add del mod">
          <ac:chgData name="Havens, Hilary" userId="221bfc2f-dc42-41d1-9a23-b636a7a130dd" providerId="ADAL" clId="{183B485F-B767-4D5A-BEE2-13703405A48C}" dt="2023-06-05T20:45:26.637" v="126" actId="478"/>
          <ac:picMkLst>
            <pc:docMk/>
            <pc:sldMk cId="2539201457" sldId="267"/>
            <ac:picMk id="2" creationId="{2591CD86-2D81-26C2-4C3B-D323B60C14ED}"/>
          </ac:picMkLst>
        </pc:picChg>
        <pc:picChg chg="add del mod">
          <ac:chgData name="Havens, Hilary" userId="221bfc2f-dc42-41d1-9a23-b636a7a130dd" providerId="ADAL" clId="{183B485F-B767-4D5A-BEE2-13703405A48C}" dt="2023-06-05T23:04:56.555" v="225" actId="478"/>
          <ac:picMkLst>
            <pc:docMk/>
            <pc:sldMk cId="2539201457" sldId="267"/>
            <ac:picMk id="3" creationId="{A48F9BB7-D1B2-3485-CA07-E9E7AE03F570}"/>
          </ac:picMkLst>
        </pc:picChg>
        <pc:picChg chg="add mod">
          <ac:chgData name="Havens, Hilary" userId="221bfc2f-dc42-41d1-9a23-b636a7a130dd" providerId="ADAL" clId="{183B485F-B767-4D5A-BEE2-13703405A48C}" dt="2023-06-13T03:10:14.260" v="1510" actId="1036"/>
          <ac:picMkLst>
            <pc:docMk/>
            <pc:sldMk cId="2539201457" sldId="267"/>
            <ac:picMk id="5122" creationId="{CDAC11FE-8D3D-89E3-812C-7D72A64B9346}"/>
          </ac:picMkLst>
        </pc:picChg>
      </pc:sldChg>
      <pc:sldChg chg="addSp delSp modSp new mod ord setBg">
        <pc:chgData name="Havens, Hilary" userId="221bfc2f-dc42-41d1-9a23-b636a7a130dd" providerId="ADAL" clId="{183B485F-B767-4D5A-BEE2-13703405A48C}" dt="2023-06-12T03:50:40.344" v="1509"/>
        <pc:sldMkLst>
          <pc:docMk/>
          <pc:sldMk cId="2062094898" sldId="268"/>
        </pc:sldMkLst>
        <pc:spChg chg="add">
          <ac:chgData name="Havens, Hilary" userId="221bfc2f-dc42-41d1-9a23-b636a7a130dd" providerId="ADAL" clId="{183B485F-B767-4D5A-BEE2-13703405A48C}" dt="2023-06-05T20:44:14.343" v="115" actId="26606"/>
          <ac:spMkLst>
            <pc:docMk/>
            <pc:sldMk cId="2062094898" sldId="268"/>
            <ac:spMk id="7" creationId="{42A4FC2C-047E-45A5-965D-8E1E3BF09BC6}"/>
          </ac:spMkLst>
        </pc:spChg>
        <pc:picChg chg="add del mod">
          <ac:chgData name="Havens, Hilary" userId="221bfc2f-dc42-41d1-9a23-b636a7a130dd" providerId="ADAL" clId="{183B485F-B767-4D5A-BEE2-13703405A48C}" dt="2023-06-05T23:05:18.809" v="227" actId="478"/>
          <ac:picMkLst>
            <pc:docMk/>
            <pc:sldMk cId="2062094898" sldId="268"/>
            <ac:picMk id="2" creationId="{6F50F0DA-12CB-438C-336D-F8CEAC8CDA93}"/>
          </ac:picMkLst>
        </pc:picChg>
        <pc:picChg chg="add">
          <ac:chgData name="Havens, Hilary" userId="221bfc2f-dc42-41d1-9a23-b636a7a130dd" providerId="ADAL" clId="{183B485F-B767-4D5A-BEE2-13703405A48C}" dt="2023-06-05T23:05:19.497" v="228"/>
          <ac:picMkLst>
            <pc:docMk/>
            <pc:sldMk cId="2062094898" sldId="268"/>
            <ac:picMk id="6146" creationId="{FD7A214B-F949-852F-6A16-F80902B9B00B}"/>
          </ac:picMkLst>
        </pc:picChg>
      </pc:sldChg>
      <pc:sldChg chg="addSp delSp modSp new mod ord setBg">
        <pc:chgData name="Havens, Hilary" userId="221bfc2f-dc42-41d1-9a23-b636a7a130dd" providerId="ADAL" clId="{183B485F-B767-4D5A-BEE2-13703405A48C}" dt="2023-06-12T03:18:40.624" v="1507" actId="14100"/>
        <pc:sldMkLst>
          <pc:docMk/>
          <pc:sldMk cId="909128412" sldId="269"/>
        </pc:sldMkLst>
        <pc:spChg chg="add">
          <ac:chgData name="Havens, Hilary" userId="221bfc2f-dc42-41d1-9a23-b636a7a130dd" providerId="ADAL" clId="{183B485F-B767-4D5A-BEE2-13703405A48C}" dt="2023-06-05T20:44:17.839" v="116" actId="26606"/>
          <ac:spMkLst>
            <pc:docMk/>
            <pc:sldMk cId="909128412" sldId="269"/>
            <ac:spMk id="7" creationId="{42A4FC2C-047E-45A5-965D-8E1E3BF09BC6}"/>
          </ac:spMkLst>
        </pc:spChg>
        <pc:picChg chg="add mod">
          <ac:chgData name="Havens, Hilary" userId="221bfc2f-dc42-41d1-9a23-b636a7a130dd" providerId="ADAL" clId="{183B485F-B767-4D5A-BEE2-13703405A48C}" dt="2023-06-12T03:18:40.624" v="1507" actId="14100"/>
          <ac:picMkLst>
            <pc:docMk/>
            <pc:sldMk cId="909128412" sldId="269"/>
            <ac:picMk id="2" creationId="{256DA4E1-A101-842F-FDB5-53C208856D4D}"/>
          </ac:picMkLst>
        </pc:picChg>
        <pc:picChg chg="add del mod">
          <ac:chgData name="Havens, Hilary" userId="221bfc2f-dc42-41d1-9a23-b636a7a130dd" providerId="ADAL" clId="{183B485F-B767-4D5A-BEE2-13703405A48C}" dt="2023-06-05T23:03:57.001" v="220" actId="478"/>
          <ac:picMkLst>
            <pc:docMk/>
            <pc:sldMk cId="909128412" sldId="269"/>
            <ac:picMk id="2" creationId="{B4E220A6-B79E-2A4E-5DCD-B8CF3FC52907}"/>
          </ac:picMkLst>
        </pc:picChg>
        <pc:picChg chg="add del mod">
          <ac:chgData name="Havens, Hilary" userId="221bfc2f-dc42-41d1-9a23-b636a7a130dd" providerId="ADAL" clId="{183B485F-B767-4D5A-BEE2-13703405A48C}" dt="2023-06-12T03:18:28.099" v="1504" actId="478"/>
          <ac:picMkLst>
            <pc:docMk/>
            <pc:sldMk cId="909128412" sldId="269"/>
            <ac:picMk id="7170" creationId="{28D35E4A-9085-FB63-4822-F31A4A00D9A8}"/>
          </ac:picMkLst>
        </pc:picChg>
      </pc:sldChg>
      <pc:sldChg chg="addSp delSp modSp new mod ord setBg">
        <pc:chgData name="Havens, Hilary" userId="221bfc2f-dc42-41d1-9a23-b636a7a130dd" providerId="ADAL" clId="{183B485F-B767-4D5A-BEE2-13703405A48C}" dt="2023-06-05T23:05:46.009" v="231"/>
        <pc:sldMkLst>
          <pc:docMk/>
          <pc:sldMk cId="2318722646" sldId="270"/>
        </pc:sldMkLst>
        <pc:spChg chg="add">
          <ac:chgData name="Havens, Hilary" userId="221bfc2f-dc42-41d1-9a23-b636a7a130dd" providerId="ADAL" clId="{183B485F-B767-4D5A-BEE2-13703405A48C}" dt="2023-06-05T20:44:22.327" v="117" actId="26606"/>
          <ac:spMkLst>
            <pc:docMk/>
            <pc:sldMk cId="2318722646" sldId="270"/>
            <ac:spMk id="7" creationId="{42A4FC2C-047E-45A5-965D-8E1E3BF09BC6}"/>
          </ac:spMkLst>
        </pc:spChg>
        <pc:picChg chg="add del mod">
          <ac:chgData name="Havens, Hilary" userId="221bfc2f-dc42-41d1-9a23-b636a7a130dd" providerId="ADAL" clId="{183B485F-B767-4D5A-BEE2-13703405A48C}" dt="2023-06-05T23:05:38.195" v="230" actId="478"/>
          <ac:picMkLst>
            <pc:docMk/>
            <pc:sldMk cId="2318722646" sldId="270"/>
            <ac:picMk id="2" creationId="{47E6CAFF-5F00-E6AC-353B-0CD04B8CA761}"/>
          </ac:picMkLst>
        </pc:picChg>
        <pc:picChg chg="add">
          <ac:chgData name="Havens, Hilary" userId="221bfc2f-dc42-41d1-9a23-b636a7a130dd" providerId="ADAL" clId="{183B485F-B767-4D5A-BEE2-13703405A48C}" dt="2023-06-05T23:05:46.009" v="231"/>
          <ac:picMkLst>
            <pc:docMk/>
            <pc:sldMk cId="2318722646" sldId="270"/>
            <ac:picMk id="8194" creationId="{7B1BC854-5004-737B-4CC9-DC6EDE8E2D22}"/>
          </ac:picMkLst>
        </pc:picChg>
      </pc:sldChg>
      <pc:sldChg chg="addSp delSp modSp new mod setBg">
        <pc:chgData name="Havens, Hilary" userId="221bfc2f-dc42-41d1-9a23-b636a7a130dd" providerId="ADAL" clId="{183B485F-B767-4D5A-BEE2-13703405A48C}" dt="2023-06-05T23:10:02.591" v="249" actId="1076"/>
        <pc:sldMkLst>
          <pc:docMk/>
          <pc:sldMk cId="3250010168" sldId="271"/>
        </pc:sldMkLst>
        <pc:graphicFrameChg chg="add del mod">
          <ac:chgData name="Havens, Hilary" userId="221bfc2f-dc42-41d1-9a23-b636a7a130dd" providerId="ADAL" clId="{183B485F-B767-4D5A-BEE2-13703405A48C}" dt="2023-06-05T23:08:03.371" v="232" actId="478"/>
          <ac:graphicFrameMkLst>
            <pc:docMk/>
            <pc:sldMk cId="3250010168" sldId="271"/>
            <ac:graphicFrameMk id="2" creationId="{68114DAC-FBB5-372D-051D-42C80A61C2E1}"/>
          </ac:graphicFrameMkLst>
        </pc:graphicFrameChg>
        <pc:graphicFrameChg chg="add mod">
          <ac:chgData name="Havens, Hilary" userId="221bfc2f-dc42-41d1-9a23-b636a7a130dd" providerId="ADAL" clId="{183B485F-B767-4D5A-BEE2-13703405A48C}" dt="2023-06-05T23:08:25.441" v="240"/>
          <ac:graphicFrameMkLst>
            <pc:docMk/>
            <pc:sldMk cId="3250010168" sldId="271"/>
            <ac:graphicFrameMk id="3" creationId="{68114DAC-FBB5-372D-051D-42C80A61C2E1}"/>
          </ac:graphicFrameMkLst>
        </pc:graphicFrameChg>
        <pc:graphicFrameChg chg="add mod">
          <ac:chgData name="Havens, Hilary" userId="221bfc2f-dc42-41d1-9a23-b636a7a130dd" providerId="ADAL" clId="{183B485F-B767-4D5A-BEE2-13703405A48C}" dt="2023-06-05T23:10:02.591" v="249" actId="1076"/>
          <ac:graphicFrameMkLst>
            <pc:docMk/>
            <pc:sldMk cId="3250010168" sldId="271"/>
            <ac:graphicFrameMk id="4" creationId="{68114DAC-FBB5-372D-051D-42C80A61C2E1}"/>
          </ac:graphicFrameMkLst>
        </pc:graphicFrameChg>
      </pc:sldChg>
      <pc:sldChg chg="addSp modSp new mod ord">
        <pc:chgData name="Havens, Hilary" userId="221bfc2f-dc42-41d1-9a23-b636a7a130dd" providerId="ADAL" clId="{183B485F-B767-4D5A-BEE2-13703405A48C}" dt="2023-06-05T23:12:52.599" v="307" actId="1076"/>
        <pc:sldMkLst>
          <pc:docMk/>
          <pc:sldMk cId="2536281835" sldId="272"/>
        </pc:sldMkLst>
        <pc:spChg chg="add mod">
          <ac:chgData name="Havens, Hilary" userId="221bfc2f-dc42-41d1-9a23-b636a7a130dd" providerId="ADAL" clId="{183B485F-B767-4D5A-BEE2-13703405A48C}" dt="2023-06-05T23:11:48.836" v="295" actId="1076"/>
          <ac:spMkLst>
            <pc:docMk/>
            <pc:sldMk cId="2536281835" sldId="272"/>
            <ac:spMk id="3" creationId="{F41044A9-38DE-83E6-8CB1-8C9BC2934F8D}"/>
          </ac:spMkLst>
        </pc:spChg>
        <pc:picChg chg="add mod">
          <ac:chgData name="Havens, Hilary" userId="221bfc2f-dc42-41d1-9a23-b636a7a130dd" providerId="ADAL" clId="{183B485F-B767-4D5A-BEE2-13703405A48C}" dt="2023-06-05T23:12:52.599" v="307" actId="1076"/>
          <ac:picMkLst>
            <pc:docMk/>
            <pc:sldMk cId="2536281835" sldId="272"/>
            <ac:picMk id="4" creationId="{9028C95A-855D-E780-9EC1-C56A8F281662}"/>
          </ac:picMkLst>
        </pc:picChg>
      </pc:sldChg>
      <pc:sldChg chg="modSp add mod">
        <pc:chgData name="Havens, Hilary" userId="221bfc2f-dc42-41d1-9a23-b636a7a130dd" providerId="ADAL" clId="{183B485F-B767-4D5A-BEE2-13703405A48C}" dt="2023-06-05T23:20:11.661" v="493" actId="1076"/>
        <pc:sldMkLst>
          <pc:docMk/>
          <pc:sldMk cId="4072194562" sldId="273"/>
        </pc:sldMkLst>
        <pc:spChg chg="mod">
          <ac:chgData name="Havens, Hilary" userId="221bfc2f-dc42-41d1-9a23-b636a7a130dd" providerId="ADAL" clId="{183B485F-B767-4D5A-BEE2-13703405A48C}" dt="2023-06-05T23:20:02.370" v="491" actId="1076"/>
          <ac:spMkLst>
            <pc:docMk/>
            <pc:sldMk cId="4072194562" sldId="273"/>
            <ac:spMk id="6" creationId="{05E4D23D-C58A-1606-695E-78C6A353ADB9}"/>
          </ac:spMkLst>
        </pc:spChg>
        <pc:picChg chg="mod">
          <ac:chgData name="Havens, Hilary" userId="221bfc2f-dc42-41d1-9a23-b636a7a130dd" providerId="ADAL" clId="{183B485F-B767-4D5A-BEE2-13703405A48C}" dt="2023-06-05T23:20:11.661" v="493" actId="1076"/>
          <ac:picMkLst>
            <pc:docMk/>
            <pc:sldMk cId="4072194562" sldId="273"/>
            <ac:picMk id="4" creationId="{0DAC5359-3B9B-C3B1-1B82-1146FD99C990}"/>
          </ac:picMkLst>
        </pc:picChg>
      </pc:sldChg>
      <pc:sldChg chg="addSp modSp new mod ord">
        <pc:chgData name="Havens, Hilary" userId="221bfc2f-dc42-41d1-9a23-b636a7a130dd" providerId="ADAL" clId="{183B485F-B767-4D5A-BEE2-13703405A48C}" dt="2023-06-12T02:45:17.703" v="1476"/>
        <pc:sldMkLst>
          <pc:docMk/>
          <pc:sldMk cId="2801895523" sldId="274"/>
        </pc:sldMkLst>
        <pc:spChg chg="add mod">
          <ac:chgData name="Havens, Hilary" userId="221bfc2f-dc42-41d1-9a23-b636a7a130dd" providerId="ADAL" clId="{183B485F-B767-4D5A-BEE2-13703405A48C}" dt="2023-06-12T02:36:15.576" v="1333" actId="20577"/>
          <ac:spMkLst>
            <pc:docMk/>
            <pc:sldMk cId="2801895523" sldId="274"/>
            <ac:spMk id="4" creationId="{63BD51AE-93F5-672F-BAEF-C383A8265483}"/>
          </ac:spMkLst>
        </pc:spChg>
        <pc:spChg chg="add mod">
          <ac:chgData name="Havens, Hilary" userId="221bfc2f-dc42-41d1-9a23-b636a7a130dd" providerId="ADAL" clId="{183B485F-B767-4D5A-BEE2-13703405A48C}" dt="2023-06-12T02:45:17.703" v="1476"/>
          <ac:spMkLst>
            <pc:docMk/>
            <pc:sldMk cId="2801895523" sldId="274"/>
            <ac:spMk id="5" creationId="{39AA9687-C41E-9B51-380A-5B9886509CDA}"/>
          </ac:spMkLst>
        </pc:spChg>
        <pc:picChg chg="add mod modCrop">
          <ac:chgData name="Havens, Hilary" userId="221bfc2f-dc42-41d1-9a23-b636a7a130dd" providerId="ADAL" clId="{183B485F-B767-4D5A-BEE2-13703405A48C}" dt="2023-06-12T02:33:33.883" v="1082" actId="1076"/>
          <ac:picMkLst>
            <pc:docMk/>
            <pc:sldMk cId="2801895523" sldId="274"/>
            <ac:picMk id="3" creationId="{E21DE84F-E181-DD53-CD85-278416CB0EB8}"/>
          </ac:picMkLst>
        </pc:picChg>
      </pc:sldChg>
      <pc:sldChg chg="addSp delSp modSp new mod ord">
        <pc:chgData name="Havens, Hilary" userId="221bfc2f-dc42-41d1-9a23-b636a7a130dd" providerId="ADAL" clId="{183B485F-B767-4D5A-BEE2-13703405A48C}" dt="2023-06-12T02:44:59.358" v="1475"/>
        <pc:sldMkLst>
          <pc:docMk/>
          <pc:sldMk cId="3491699518" sldId="275"/>
        </pc:sldMkLst>
        <pc:spChg chg="add mod">
          <ac:chgData name="Havens, Hilary" userId="221bfc2f-dc42-41d1-9a23-b636a7a130dd" providerId="ADAL" clId="{183B485F-B767-4D5A-BEE2-13703405A48C}" dt="2023-06-12T02:40:09.088" v="1400" actId="1076"/>
          <ac:spMkLst>
            <pc:docMk/>
            <pc:sldMk cId="3491699518" sldId="275"/>
            <ac:spMk id="3" creationId="{51C58791-EC38-BB44-3C02-EDD9BE3B89AC}"/>
          </ac:spMkLst>
        </pc:spChg>
        <pc:spChg chg="add mod">
          <ac:chgData name="Havens, Hilary" userId="221bfc2f-dc42-41d1-9a23-b636a7a130dd" providerId="ADAL" clId="{183B485F-B767-4D5A-BEE2-13703405A48C}" dt="2023-06-12T02:39:06.806" v="1389" actId="1076"/>
          <ac:spMkLst>
            <pc:docMk/>
            <pc:sldMk cId="3491699518" sldId="275"/>
            <ac:spMk id="5" creationId="{4B28C298-C143-E450-C260-A3165D3E8061}"/>
          </ac:spMkLst>
        </pc:spChg>
        <pc:spChg chg="add del">
          <ac:chgData name="Havens, Hilary" userId="221bfc2f-dc42-41d1-9a23-b636a7a130dd" providerId="ADAL" clId="{183B485F-B767-4D5A-BEE2-13703405A48C}" dt="2023-06-09T17:24:27.897" v="722" actId="22"/>
          <ac:spMkLst>
            <pc:docMk/>
            <pc:sldMk cId="3491699518" sldId="275"/>
            <ac:spMk id="5" creationId="{8278D625-F147-7082-0407-30BCF6EBD0F6}"/>
          </ac:spMkLst>
        </pc:spChg>
        <pc:spChg chg="add mod">
          <ac:chgData name="Havens, Hilary" userId="221bfc2f-dc42-41d1-9a23-b636a7a130dd" providerId="ADAL" clId="{183B485F-B767-4D5A-BEE2-13703405A48C}" dt="2023-06-12T02:42:20.988" v="1473" actId="1076"/>
          <ac:spMkLst>
            <pc:docMk/>
            <pc:sldMk cId="3491699518" sldId="275"/>
            <ac:spMk id="10" creationId="{697A5FD8-21A1-7519-A5DE-FECECDA35BCD}"/>
          </ac:spMkLst>
        </pc:spChg>
        <pc:grpChg chg="add mod">
          <ac:chgData name="Havens, Hilary" userId="221bfc2f-dc42-41d1-9a23-b636a7a130dd" providerId="ADAL" clId="{183B485F-B767-4D5A-BEE2-13703405A48C}" dt="2023-06-12T02:40:00.153" v="1399" actId="1076"/>
          <ac:grpSpMkLst>
            <pc:docMk/>
            <pc:sldMk cId="3491699518" sldId="275"/>
            <ac:grpSpMk id="6" creationId="{673207D6-5374-2BC4-CF01-4D23EF645269}"/>
          </ac:grpSpMkLst>
        </pc:grpChg>
        <pc:picChg chg="add del mod modCrop">
          <ac:chgData name="Havens, Hilary" userId="221bfc2f-dc42-41d1-9a23-b636a7a130dd" providerId="ADAL" clId="{183B485F-B767-4D5A-BEE2-13703405A48C}" dt="2023-06-09T17:22:00.898" v="720" actId="478"/>
          <ac:picMkLst>
            <pc:docMk/>
            <pc:sldMk cId="3491699518" sldId="275"/>
            <ac:picMk id="3" creationId="{8EFB5D74-C47E-F4E6-063B-731B7F95FD20}"/>
          </ac:picMkLst>
        </pc:picChg>
        <pc:picChg chg="add mod modCrop">
          <ac:chgData name="Havens, Hilary" userId="221bfc2f-dc42-41d1-9a23-b636a7a130dd" providerId="ADAL" clId="{183B485F-B767-4D5A-BEE2-13703405A48C}" dt="2023-06-12T02:39:56.384" v="1398" actId="164"/>
          <ac:picMkLst>
            <pc:docMk/>
            <pc:sldMk cId="3491699518" sldId="275"/>
            <ac:picMk id="7" creationId="{9FC47ADA-49DF-47FC-ABF1-83F63B3F2978}"/>
          </ac:picMkLst>
        </pc:picChg>
        <pc:picChg chg="add mod modCrop">
          <ac:chgData name="Havens, Hilary" userId="221bfc2f-dc42-41d1-9a23-b636a7a130dd" providerId="ADAL" clId="{183B485F-B767-4D5A-BEE2-13703405A48C}" dt="2023-06-12T02:39:56.384" v="1398" actId="164"/>
          <ac:picMkLst>
            <pc:docMk/>
            <pc:sldMk cId="3491699518" sldId="275"/>
            <ac:picMk id="9" creationId="{E99B0E5E-6F86-EEB4-3E64-FCA71BEF2A9D}"/>
          </ac:picMkLst>
        </pc:picChg>
      </pc:sldChg>
      <pc:sldChg chg="addSp delSp modSp new mod">
        <pc:chgData name="Havens, Hilary" userId="221bfc2f-dc42-41d1-9a23-b636a7a130dd" providerId="ADAL" clId="{183B485F-B767-4D5A-BEE2-13703405A48C}" dt="2023-06-12T03:12:52.634" v="1500"/>
        <pc:sldMkLst>
          <pc:docMk/>
          <pc:sldMk cId="3383758522" sldId="276"/>
        </pc:sldMkLst>
        <pc:spChg chg="add del mod">
          <ac:chgData name="Havens, Hilary" userId="221bfc2f-dc42-41d1-9a23-b636a7a130dd" providerId="ADAL" clId="{183B485F-B767-4D5A-BEE2-13703405A48C}" dt="2023-06-12T02:26:12.173" v="995"/>
          <ac:spMkLst>
            <pc:docMk/>
            <pc:sldMk cId="3383758522" sldId="276"/>
            <ac:spMk id="2" creationId="{33EC574C-32F6-66AA-2C01-FC0018169F14}"/>
          </ac:spMkLst>
        </pc:spChg>
        <pc:spChg chg="add del mod">
          <ac:chgData name="Havens, Hilary" userId="221bfc2f-dc42-41d1-9a23-b636a7a130dd" providerId="ADAL" clId="{183B485F-B767-4D5A-BEE2-13703405A48C}" dt="2023-06-12T02:26:53.246" v="1025"/>
          <ac:spMkLst>
            <pc:docMk/>
            <pc:sldMk cId="3383758522" sldId="276"/>
            <ac:spMk id="3" creationId="{7BC1CD75-A530-0A11-E686-5DD47E78DB20}"/>
          </ac:spMkLst>
        </pc:spChg>
        <pc:spChg chg="add mod">
          <ac:chgData name="Havens, Hilary" userId="221bfc2f-dc42-41d1-9a23-b636a7a130dd" providerId="ADAL" clId="{183B485F-B767-4D5A-BEE2-13703405A48C}" dt="2023-06-12T03:12:52.634" v="1500"/>
          <ac:spMkLst>
            <pc:docMk/>
            <pc:sldMk cId="3383758522" sldId="276"/>
            <ac:spMk id="4" creationId="{B9B9BE4E-6EA1-E501-831B-ABD51A062AA5}"/>
          </ac:spMkLst>
        </pc:spChg>
      </pc:sldChg>
      <pc:sldChg chg="addSp delSp modSp new mod">
        <pc:chgData name="Havens, Hilary" userId="221bfc2f-dc42-41d1-9a23-b636a7a130dd" providerId="ADAL" clId="{183B485F-B767-4D5A-BEE2-13703405A48C}" dt="2023-06-12T02:32:52.706" v="1079" actId="113"/>
        <pc:sldMkLst>
          <pc:docMk/>
          <pc:sldMk cId="649730699" sldId="277"/>
        </pc:sldMkLst>
        <pc:spChg chg="add del mod">
          <ac:chgData name="Havens, Hilary" userId="221bfc2f-dc42-41d1-9a23-b636a7a130dd" providerId="ADAL" clId="{183B485F-B767-4D5A-BEE2-13703405A48C}" dt="2023-06-12T02:32:52.706" v="1079" actId="113"/>
          <ac:spMkLst>
            <pc:docMk/>
            <pc:sldMk cId="649730699" sldId="277"/>
            <ac:spMk id="3" creationId="{B339EBCB-0E50-F0F4-59C5-9B9B239AE1C0}"/>
          </ac:spMkLst>
        </pc:spChg>
        <pc:spChg chg="add mod">
          <ac:chgData name="Havens, Hilary" userId="221bfc2f-dc42-41d1-9a23-b636a7a130dd" providerId="ADAL" clId="{183B485F-B767-4D5A-BEE2-13703405A48C}" dt="2023-06-12T02:30:11.443" v="1057"/>
          <ac:spMkLst>
            <pc:docMk/>
            <pc:sldMk cId="649730699" sldId="277"/>
            <ac:spMk id="4" creationId="{323FCE5A-612A-3DB7-6DE6-DC00A8B0083C}"/>
          </ac:spMkLst>
        </pc:spChg>
      </pc:sldChg>
      <pc:sldMasterChg chg="setBg modSldLayout">
        <pc:chgData name="Havens, Hilary" userId="221bfc2f-dc42-41d1-9a23-b636a7a130dd" providerId="ADAL" clId="{183B485F-B767-4D5A-BEE2-13703405A48C}" dt="2023-06-05T23:04:52.126" v="224"/>
        <pc:sldMasterMkLst>
          <pc:docMk/>
          <pc:sldMasterMk cId="3884887442" sldId="2147483648"/>
        </pc:sldMasterMkLst>
        <pc:sldLayoutChg chg="setBg">
          <pc:chgData name="Havens, Hilary" userId="221bfc2f-dc42-41d1-9a23-b636a7a130dd" providerId="ADAL" clId="{183B485F-B767-4D5A-BEE2-13703405A48C}" dt="2023-06-05T23:04:52.126" v="224"/>
          <pc:sldLayoutMkLst>
            <pc:docMk/>
            <pc:sldMasterMk cId="3884887442" sldId="2147483648"/>
            <pc:sldLayoutMk cId="986137690" sldId="2147483649"/>
          </pc:sldLayoutMkLst>
        </pc:sldLayoutChg>
        <pc:sldLayoutChg chg="setBg">
          <pc:chgData name="Havens, Hilary" userId="221bfc2f-dc42-41d1-9a23-b636a7a130dd" providerId="ADAL" clId="{183B485F-B767-4D5A-BEE2-13703405A48C}" dt="2023-06-05T23:04:52.126" v="224"/>
          <pc:sldLayoutMkLst>
            <pc:docMk/>
            <pc:sldMasterMk cId="3884887442" sldId="2147483648"/>
            <pc:sldLayoutMk cId="127438962" sldId="2147483650"/>
          </pc:sldLayoutMkLst>
        </pc:sldLayoutChg>
        <pc:sldLayoutChg chg="setBg">
          <pc:chgData name="Havens, Hilary" userId="221bfc2f-dc42-41d1-9a23-b636a7a130dd" providerId="ADAL" clId="{183B485F-B767-4D5A-BEE2-13703405A48C}" dt="2023-06-05T23:04:52.126" v="224"/>
          <pc:sldLayoutMkLst>
            <pc:docMk/>
            <pc:sldMasterMk cId="3884887442" sldId="2147483648"/>
            <pc:sldLayoutMk cId="3553997805" sldId="2147483651"/>
          </pc:sldLayoutMkLst>
        </pc:sldLayoutChg>
        <pc:sldLayoutChg chg="setBg">
          <pc:chgData name="Havens, Hilary" userId="221bfc2f-dc42-41d1-9a23-b636a7a130dd" providerId="ADAL" clId="{183B485F-B767-4D5A-BEE2-13703405A48C}" dt="2023-06-05T23:04:52.126" v="224"/>
          <pc:sldLayoutMkLst>
            <pc:docMk/>
            <pc:sldMasterMk cId="3884887442" sldId="2147483648"/>
            <pc:sldLayoutMk cId="2673627262" sldId="2147483652"/>
          </pc:sldLayoutMkLst>
        </pc:sldLayoutChg>
        <pc:sldLayoutChg chg="setBg">
          <pc:chgData name="Havens, Hilary" userId="221bfc2f-dc42-41d1-9a23-b636a7a130dd" providerId="ADAL" clId="{183B485F-B767-4D5A-BEE2-13703405A48C}" dt="2023-06-05T23:04:52.126" v="224"/>
          <pc:sldLayoutMkLst>
            <pc:docMk/>
            <pc:sldMasterMk cId="3884887442" sldId="2147483648"/>
            <pc:sldLayoutMk cId="77628257" sldId="2147483653"/>
          </pc:sldLayoutMkLst>
        </pc:sldLayoutChg>
        <pc:sldLayoutChg chg="setBg">
          <pc:chgData name="Havens, Hilary" userId="221bfc2f-dc42-41d1-9a23-b636a7a130dd" providerId="ADAL" clId="{183B485F-B767-4D5A-BEE2-13703405A48C}" dt="2023-06-05T23:04:52.126" v="224"/>
          <pc:sldLayoutMkLst>
            <pc:docMk/>
            <pc:sldMasterMk cId="3884887442" sldId="2147483648"/>
            <pc:sldLayoutMk cId="619152681" sldId="2147483654"/>
          </pc:sldLayoutMkLst>
        </pc:sldLayoutChg>
        <pc:sldLayoutChg chg="setBg">
          <pc:chgData name="Havens, Hilary" userId="221bfc2f-dc42-41d1-9a23-b636a7a130dd" providerId="ADAL" clId="{183B485F-B767-4D5A-BEE2-13703405A48C}" dt="2023-06-05T23:04:52.126" v="224"/>
          <pc:sldLayoutMkLst>
            <pc:docMk/>
            <pc:sldMasterMk cId="3884887442" sldId="2147483648"/>
            <pc:sldLayoutMk cId="1153605368" sldId="2147483655"/>
          </pc:sldLayoutMkLst>
        </pc:sldLayoutChg>
        <pc:sldLayoutChg chg="setBg">
          <pc:chgData name="Havens, Hilary" userId="221bfc2f-dc42-41d1-9a23-b636a7a130dd" providerId="ADAL" clId="{183B485F-B767-4D5A-BEE2-13703405A48C}" dt="2023-06-05T23:04:52.126" v="224"/>
          <pc:sldLayoutMkLst>
            <pc:docMk/>
            <pc:sldMasterMk cId="3884887442" sldId="2147483648"/>
            <pc:sldLayoutMk cId="731223003" sldId="2147483656"/>
          </pc:sldLayoutMkLst>
        </pc:sldLayoutChg>
        <pc:sldLayoutChg chg="setBg">
          <pc:chgData name="Havens, Hilary" userId="221bfc2f-dc42-41d1-9a23-b636a7a130dd" providerId="ADAL" clId="{183B485F-B767-4D5A-BEE2-13703405A48C}" dt="2023-06-05T23:04:52.126" v="224"/>
          <pc:sldLayoutMkLst>
            <pc:docMk/>
            <pc:sldMasterMk cId="3884887442" sldId="2147483648"/>
            <pc:sldLayoutMk cId="2488091170" sldId="2147483657"/>
          </pc:sldLayoutMkLst>
        </pc:sldLayoutChg>
        <pc:sldLayoutChg chg="setBg">
          <pc:chgData name="Havens, Hilary" userId="221bfc2f-dc42-41d1-9a23-b636a7a130dd" providerId="ADAL" clId="{183B485F-B767-4D5A-BEE2-13703405A48C}" dt="2023-06-05T23:04:52.126" v="224"/>
          <pc:sldLayoutMkLst>
            <pc:docMk/>
            <pc:sldMasterMk cId="3884887442" sldId="2147483648"/>
            <pc:sldLayoutMk cId="3836162376" sldId="2147483658"/>
          </pc:sldLayoutMkLst>
        </pc:sldLayoutChg>
        <pc:sldLayoutChg chg="setBg">
          <pc:chgData name="Havens, Hilary" userId="221bfc2f-dc42-41d1-9a23-b636a7a130dd" providerId="ADAL" clId="{183B485F-B767-4D5A-BEE2-13703405A48C}" dt="2023-06-05T23:04:52.126" v="224"/>
          <pc:sldLayoutMkLst>
            <pc:docMk/>
            <pc:sldMasterMk cId="3884887442" sldId="2147483648"/>
            <pc:sldLayoutMk cId="550297934" sldId="2147483659"/>
          </pc:sldLayoutMkLst>
        </pc:sldLayoutChg>
      </pc:sldMasterChg>
    </pc:docChg>
  </pc:docChgLst>
  <pc:docChgLst>
    <pc:chgData name="Havens, Hilary" userId="221bfc2f-dc42-41d1-9a23-b636a7a130dd" providerId="ADAL" clId="{E384887E-F6DB-49CE-9907-825881174D51}"/>
    <pc:docChg chg="undo custSel addSld delSld modSld sldOrd">
      <pc:chgData name="Havens, Hilary" userId="221bfc2f-dc42-41d1-9a23-b636a7a130dd" providerId="ADAL" clId="{E384887E-F6DB-49CE-9907-825881174D51}" dt="2024-02-27T20:13:49.747" v="833" actId="2696"/>
      <pc:docMkLst>
        <pc:docMk/>
      </pc:docMkLst>
      <pc:sldChg chg="addSp delSp modSp del mod">
        <pc:chgData name="Havens, Hilary" userId="221bfc2f-dc42-41d1-9a23-b636a7a130dd" providerId="ADAL" clId="{E384887E-F6DB-49CE-9907-825881174D51}" dt="2024-02-22T20:51:57.268" v="359" actId="47"/>
        <pc:sldMkLst>
          <pc:docMk/>
          <pc:sldMk cId="1351076315" sldId="256"/>
        </pc:sldMkLst>
        <pc:spChg chg="add mod">
          <ac:chgData name="Havens, Hilary" userId="221bfc2f-dc42-41d1-9a23-b636a7a130dd" providerId="ADAL" clId="{E384887E-F6DB-49CE-9907-825881174D51}" dt="2024-02-21T18:36:33.614" v="338"/>
          <ac:spMkLst>
            <pc:docMk/>
            <pc:sldMk cId="1351076315" sldId="256"/>
            <ac:spMk id="2" creationId="{DD86AB87-51B8-93B9-FF7A-06B1D4A1A959}"/>
          </ac:spMkLst>
        </pc:spChg>
        <pc:spChg chg="del">
          <ac:chgData name="Havens, Hilary" userId="221bfc2f-dc42-41d1-9a23-b636a7a130dd" providerId="ADAL" clId="{E384887E-F6DB-49CE-9907-825881174D51}" dt="2024-02-21T18:36:33.132" v="337" actId="478"/>
          <ac:spMkLst>
            <pc:docMk/>
            <pc:sldMk cId="1351076315" sldId="256"/>
            <ac:spMk id="6" creationId="{05E4D23D-C58A-1606-695E-78C6A353ADB9}"/>
          </ac:spMkLst>
        </pc:spChg>
      </pc:sldChg>
      <pc:sldChg chg="addSp delSp modSp mod">
        <pc:chgData name="Havens, Hilary" userId="221bfc2f-dc42-41d1-9a23-b636a7a130dd" providerId="ADAL" clId="{E384887E-F6DB-49CE-9907-825881174D51}" dt="2024-02-27T02:46:33.900" v="535" actId="207"/>
        <pc:sldMkLst>
          <pc:docMk/>
          <pc:sldMk cId="447990730" sldId="257"/>
        </pc:sldMkLst>
        <pc:spChg chg="add del mod">
          <ac:chgData name="Havens, Hilary" userId="221bfc2f-dc42-41d1-9a23-b636a7a130dd" providerId="ADAL" clId="{E384887E-F6DB-49CE-9907-825881174D51}" dt="2024-02-27T02:46:04.565" v="530" actId="478"/>
          <ac:spMkLst>
            <pc:docMk/>
            <pc:sldMk cId="447990730" sldId="257"/>
            <ac:spMk id="2" creationId="{FC8C2FE7-DED6-6130-AA76-204FF72D6F31}"/>
          </ac:spMkLst>
        </pc:spChg>
        <pc:spChg chg="mod">
          <ac:chgData name="Havens, Hilary" userId="221bfc2f-dc42-41d1-9a23-b636a7a130dd" providerId="ADAL" clId="{E384887E-F6DB-49CE-9907-825881174D51}" dt="2024-02-27T02:46:33.900" v="535" actId="207"/>
          <ac:spMkLst>
            <pc:docMk/>
            <pc:sldMk cId="447990730" sldId="257"/>
            <ac:spMk id="3" creationId="{7AEC23EF-1B40-6CC9-920C-F6A25DA9E109}"/>
          </ac:spMkLst>
        </pc:spChg>
        <pc:spChg chg="del">
          <ac:chgData name="Havens, Hilary" userId="221bfc2f-dc42-41d1-9a23-b636a7a130dd" providerId="ADAL" clId="{E384887E-F6DB-49CE-9907-825881174D51}" dt="2024-02-21T18:36:45.306" v="341" actId="478"/>
          <ac:spMkLst>
            <pc:docMk/>
            <pc:sldMk cId="447990730" sldId="257"/>
            <ac:spMk id="4" creationId="{321FA91F-B6D8-7401-AF07-F7E7B15AC858}"/>
          </ac:spMkLst>
        </pc:spChg>
      </pc:sldChg>
      <pc:sldChg chg="addSp delSp modSp mod">
        <pc:chgData name="Havens, Hilary" userId="221bfc2f-dc42-41d1-9a23-b636a7a130dd" providerId="ADAL" clId="{E384887E-F6DB-49CE-9907-825881174D51}" dt="2024-02-21T18:36:53.631" v="344"/>
        <pc:sldMkLst>
          <pc:docMk/>
          <pc:sldMk cId="1675974852" sldId="258"/>
        </pc:sldMkLst>
        <pc:spChg chg="del">
          <ac:chgData name="Havens, Hilary" userId="221bfc2f-dc42-41d1-9a23-b636a7a130dd" providerId="ADAL" clId="{E384887E-F6DB-49CE-9907-825881174D51}" dt="2024-02-21T18:36:53.178" v="343" actId="478"/>
          <ac:spMkLst>
            <pc:docMk/>
            <pc:sldMk cId="1675974852" sldId="258"/>
            <ac:spMk id="4" creationId="{B4C53A22-AB1B-4F00-C8D1-549C770CB113}"/>
          </ac:spMkLst>
        </pc:spChg>
        <pc:spChg chg="add mod">
          <ac:chgData name="Havens, Hilary" userId="221bfc2f-dc42-41d1-9a23-b636a7a130dd" providerId="ADAL" clId="{E384887E-F6DB-49CE-9907-825881174D51}" dt="2024-02-21T18:36:53.631" v="344"/>
          <ac:spMkLst>
            <pc:docMk/>
            <pc:sldMk cId="1675974852" sldId="258"/>
            <ac:spMk id="5" creationId="{CAD04861-2352-D5CF-BB23-E84F31BA2B41}"/>
          </ac:spMkLst>
        </pc:spChg>
      </pc:sldChg>
      <pc:sldChg chg="addSp delSp mod">
        <pc:chgData name="Havens, Hilary" userId="221bfc2f-dc42-41d1-9a23-b636a7a130dd" providerId="ADAL" clId="{E384887E-F6DB-49CE-9907-825881174D51}" dt="2024-02-21T00:15:31.941" v="152"/>
        <pc:sldMkLst>
          <pc:docMk/>
          <pc:sldMk cId="2049583982" sldId="259"/>
        </pc:sldMkLst>
        <pc:spChg chg="del">
          <ac:chgData name="Havens, Hilary" userId="221bfc2f-dc42-41d1-9a23-b636a7a130dd" providerId="ADAL" clId="{E384887E-F6DB-49CE-9907-825881174D51}" dt="2024-02-21T00:15:31.351" v="151" actId="478"/>
          <ac:spMkLst>
            <pc:docMk/>
            <pc:sldMk cId="2049583982" sldId="259"/>
            <ac:spMk id="4" creationId="{8E3A3925-5F69-0C46-4335-51EBEA77911C}"/>
          </ac:spMkLst>
        </pc:spChg>
        <pc:picChg chg="add">
          <ac:chgData name="Havens, Hilary" userId="221bfc2f-dc42-41d1-9a23-b636a7a130dd" providerId="ADAL" clId="{E384887E-F6DB-49CE-9907-825881174D51}" dt="2024-02-21T00:15:31.941" v="152"/>
          <ac:picMkLst>
            <pc:docMk/>
            <pc:sldMk cId="2049583982" sldId="259"/>
            <ac:picMk id="1026" creationId="{EE285859-1D21-4ED6-226D-B857CB59D7B2}"/>
          </ac:picMkLst>
        </pc:picChg>
        <pc:picChg chg="del">
          <ac:chgData name="Havens, Hilary" userId="221bfc2f-dc42-41d1-9a23-b636a7a130dd" providerId="ADAL" clId="{E384887E-F6DB-49CE-9907-825881174D51}" dt="2024-02-21T00:15:04.543" v="150" actId="478"/>
          <ac:picMkLst>
            <pc:docMk/>
            <pc:sldMk cId="2049583982" sldId="259"/>
            <ac:picMk id="1028" creationId="{6DF2C9C4-6CCA-3C6A-1242-1CDBEF4958E0}"/>
          </ac:picMkLst>
        </pc:picChg>
      </pc:sldChg>
      <pc:sldChg chg="addSp delSp mod">
        <pc:chgData name="Havens, Hilary" userId="221bfc2f-dc42-41d1-9a23-b636a7a130dd" providerId="ADAL" clId="{E384887E-F6DB-49CE-9907-825881174D51}" dt="2024-02-21T00:15:55.806" v="155"/>
        <pc:sldMkLst>
          <pc:docMk/>
          <pc:sldMk cId="567457026" sldId="260"/>
        </pc:sldMkLst>
        <pc:spChg chg="del">
          <ac:chgData name="Havens, Hilary" userId="221bfc2f-dc42-41d1-9a23-b636a7a130dd" providerId="ADAL" clId="{E384887E-F6DB-49CE-9907-825881174D51}" dt="2024-02-21T00:15:41.360" v="153" actId="478"/>
          <ac:spMkLst>
            <pc:docMk/>
            <pc:sldMk cId="567457026" sldId="260"/>
            <ac:spMk id="4" creationId="{AC9EA74D-4CF9-6ED3-61CA-C91FB5EF2639}"/>
          </ac:spMkLst>
        </pc:spChg>
        <pc:picChg chg="add">
          <ac:chgData name="Havens, Hilary" userId="221bfc2f-dc42-41d1-9a23-b636a7a130dd" providerId="ADAL" clId="{E384887E-F6DB-49CE-9907-825881174D51}" dt="2024-02-21T00:15:55.806" v="155"/>
          <ac:picMkLst>
            <pc:docMk/>
            <pc:sldMk cId="567457026" sldId="260"/>
            <ac:picMk id="2" creationId="{E67B2A9C-C15D-0774-6B4C-D5F23E7F9DCE}"/>
          </ac:picMkLst>
        </pc:picChg>
        <pc:picChg chg="del">
          <ac:chgData name="Havens, Hilary" userId="221bfc2f-dc42-41d1-9a23-b636a7a130dd" providerId="ADAL" clId="{E384887E-F6DB-49CE-9907-825881174D51}" dt="2024-02-21T00:15:42.643" v="154" actId="478"/>
          <ac:picMkLst>
            <pc:docMk/>
            <pc:sldMk cId="567457026" sldId="260"/>
            <ac:picMk id="2050" creationId="{CCBCEC1E-EDCE-2194-B177-0076EB3CB9C9}"/>
          </ac:picMkLst>
        </pc:picChg>
      </pc:sldChg>
      <pc:sldChg chg="addSp delSp add del mod">
        <pc:chgData name="Havens, Hilary" userId="221bfc2f-dc42-41d1-9a23-b636a7a130dd" providerId="ADAL" clId="{E384887E-F6DB-49CE-9907-825881174D51}" dt="2024-02-23T16:57:21.715" v="435" actId="2696"/>
        <pc:sldMkLst>
          <pc:docMk/>
          <pc:sldMk cId="3537504313" sldId="261"/>
        </pc:sldMkLst>
        <pc:spChg chg="del">
          <ac:chgData name="Havens, Hilary" userId="221bfc2f-dc42-41d1-9a23-b636a7a130dd" providerId="ADAL" clId="{E384887E-F6DB-49CE-9907-825881174D51}" dt="2024-02-21T00:16:36.191" v="159" actId="478"/>
          <ac:spMkLst>
            <pc:docMk/>
            <pc:sldMk cId="3537504313" sldId="261"/>
            <ac:spMk id="4" creationId="{10B36444-933D-6FE4-36C3-DE23BC4E4957}"/>
          </ac:spMkLst>
        </pc:spChg>
        <pc:picChg chg="del">
          <ac:chgData name="Havens, Hilary" userId="221bfc2f-dc42-41d1-9a23-b636a7a130dd" providerId="ADAL" clId="{E384887E-F6DB-49CE-9907-825881174D51}" dt="2024-02-21T00:16:32.833" v="158" actId="478"/>
          <ac:picMkLst>
            <pc:docMk/>
            <pc:sldMk cId="3537504313" sldId="261"/>
            <ac:picMk id="3074" creationId="{51D37ECD-0A63-2ACD-7C71-DFFE44153923}"/>
          </ac:picMkLst>
        </pc:picChg>
        <pc:picChg chg="add">
          <ac:chgData name="Havens, Hilary" userId="221bfc2f-dc42-41d1-9a23-b636a7a130dd" providerId="ADAL" clId="{E384887E-F6DB-49CE-9907-825881174D51}" dt="2024-02-21T00:16:36.797" v="160"/>
          <ac:picMkLst>
            <pc:docMk/>
            <pc:sldMk cId="3537504313" sldId="261"/>
            <ac:picMk id="4098" creationId="{846FD6F4-6B21-4849-234B-170E043EF7A5}"/>
          </ac:picMkLst>
        </pc:picChg>
      </pc:sldChg>
      <pc:sldChg chg="addSp delSp modSp mod">
        <pc:chgData name="Havens, Hilary" userId="221bfc2f-dc42-41d1-9a23-b636a7a130dd" providerId="ADAL" clId="{E384887E-F6DB-49CE-9907-825881174D51}" dt="2024-02-21T00:17:12.754" v="164" actId="1076"/>
        <pc:sldMkLst>
          <pc:docMk/>
          <pc:sldMk cId="2401809244" sldId="262"/>
        </pc:sldMkLst>
        <pc:picChg chg="del">
          <ac:chgData name="Havens, Hilary" userId="221bfc2f-dc42-41d1-9a23-b636a7a130dd" providerId="ADAL" clId="{E384887E-F6DB-49CE-9907-825881174D51}" dt="2024-02-21T00:16:46.701" v="161" actId="478"/>
          <ac:picMkLst>
            <pc:docMk/>
            <pc:sldMk cId="2401809244" sldId="262"/>
            <ac:picMk id="2" creationId="{B61DD808-C146-538D-5CFC-ECE019F51C4C}"/>
          </ac:picMkLst>
        </pc:picChg>
        <pc:picChg chg="add mod">
          <ac:chgData name="Havens, Hilary" userId="221bfc2f-dc42-41d1-9a23-b636a7a130dd" providerId="ADAL" clId="{E384887E-F6DB-49CE-9907-825881174D51}" dt="2024-02-21T00:17:12.754" v="164" actId="1076"/>
          <ac:picMkLst>
            <pc:docMk/>
            <pc:sldMk cId="2401809244" sldId="262"/>
            <ac:picMk id="5122" creationId="{630ECEC5-3119-CB02-19D6-D5252FF35F2E}"/>
          </ac:picMkLst>
        </pc:picChg>
      </pc:sldChg>
      <pc:sldChg chg="addSp delSp modSp mod">
        <pc:chgData name="Havens, Hilary" userId="221bfc2f-dc42-41d1-9a23-b636a7a130dd" providerId="ADAL" clId="{E384887E-F6DB-49CE-9907-825881174D51}" dt="2024-02-21T00:17:33.806" v="168" actId="1076"/>
        <pc:sldMkLst>
          <pc:docMk/>
          <pc:sldMk cId="1085485998" sldId="263"/>
        </pc:sldMkLst>
        <pc:picChg chg="del">
          <ac:chgData name="Havens, Hilary" userId="221bfc2f-dc42-41d1-9a23-b636a7a130dd" providerId="ADAL" clId="{E384887E-F6DB-49CE-9907-825881174D51}" dt="2024-02-21T00:17:18.578" v="165" actId="478"/>
          <ac:picMkLst>
            <pc:docMk/>
            <pc:sldMk cId="1085485998" sldId="263"/>
            <ac:picMk id="2" creationId="{0BBC3C04-9DD2-E91D-74C3-C9D61115D8FD}"/>
          </ac:picMkLst>
        </pc:picChg>
        <pc:picChg chg="add mod">
          <ac:chgData name="Havens, Hilary" userId="221bfc2f-dc42-41d1-9a23-b636a7a130dd" providerId="ADAL" clId="{E384887E-F6DB-49CE-9907-825881174D51}" dt="2024-02-21T00:17:33.806" v="168" actId="1076"/>
          <ac:picMkLst>
            <pc:docMk/>
            <pc:sldMk cId="1085485998" sldId="263"/>
            <ac:picMk id="6146" creationId="{9718A30B-46AD-11C6-60A8-7D3F20ED68FC}"/>
          </ac:picMkLst>
        </pc:picChg>
      </pc:sldChg>
      <pc:sldChg chg="addSp delSp modSp del mod">
        <pc:chgData name="Havens, Hilary" userId="221bfc2f-dc42-41d1-9a23-b636a7a130dd" providerId="ADAL" clId="{E384887E-F6DB-49CE-9907-825881174D51}" dt="2024-02-23T16:52:19.987" v="432" actId="2696"/>
        <pc:sldMkLst>
          <pc:docMk/>
          <pc:sldMk cId="4019363154" sldId="264"/>
        </pc:sldMkLst>
        <pc:spChg chg="mod">
          <ac:chgData name="Havens, Hilary" userId="221bfc2f-dc42-41d1-9a23-b636a7a130dd" providerId="ADAL" clId="{E384887E-F6DB-49CE-9907-825881174D51}" dt="2024-02-21T00:18:47.653" v="219" actId="1076"/>
          <ac:spMkLst>
            <pc:docMk/>
            <pc:sldMk cId="4019363154" sldId="264"/>
            <ac:spMk id="4" creationId="{019A1F68-77CA-084A-5781-584469F845F7}"/>
          </ac:spMkLst>
        </pc:spChg>
        <pc:picChg chg="del">
          <ac:chgData name="Havens, Hilary" userId="221bfc2f-dc42-41d1-9a23-b636a7a130dd" providerId="ADAL" clId="{E384887E-F6DB-49CE-9907-825881174D51}" dt="2024-02-21T00:18:48.701" v="220" actId="478"/>
          <ac:picMkLst>
            <pc:docMk/>
            <pc:sldMk cId="4019363154" sldId="264"/>
            <ac:picMk id="2" creationId="{44355371-5B1B-0794-6423-0631E4AD585B}"/>
          </ac:picMkLst>
        </pc:picChg>
        <pc:picChg chg="add mod">
          <ac:chgData name="Havens, Hilary" userId="221bfc2f-dc42-41d1-9a23-b636a7a130dd" providerId="ADAL" clId="{E384887E-F6DB-49CE-9907-825881174D51}" dt="2024-02-21T00:18:54.037" v="223" actId="1076"/>
          <ac:picMkLst>
            <pc:docMk/>
            <pc:sldMk cId="4019363154" sldId="264"/>
            <ac:picMk id="8194" creationId="{E8DA2A48-399E-A0A8-0553-CB1949F9D223}"/>
          </ac:picMkLst>
        </pc:picChg>
      </pc:sldChg>
      <pc:sldChg chg="addSp delSp modSp mod">
        <pc:chgData name="Havens, Hilary" userId="221bfc2f-dc42-41d1-9a23-b636a7a130dd" providerId="ADAL" clId="{E384887E-F6DB-49CE-9907-825881174D51}" dt="2024-02-23T18:13:00.165" v="466" actId="1076"/>
        <pc:sldMkLst>
          <pc:docMk/>
          <pc:sldMk cId="2460550988" sldId="265"/>
        </pc:sldMkLst>
        <pc:spChg chg="mod">
          <ac:chgData name="Havens, Hilary" userId="221bfc2f-dc42-41d1-9a23-b636a7a130dd" providerId="ADAL" clId="{E384887E-F6DB-49CE-9907-825881174D51}" dt="2024-02-23T18:12:44.128" v="462" actId="1076"/>
          <ac:spMkLst>
            <pc:docMk/>
            <pc:sldMk cId="2460550988" sldId="265"/>
            <ac:spMk id="6" creationId="{414BBEFA-EDEF-6B66-DD21-0FA902FFAFE2}"/>
          </ac:spMkLst>
        </pc:spChg>
        <pc:grpChg chg="add mod">
          <ac:chgData name="Havens, Hilary" userId="221bfc2f-dc42-41d1-9a23-b636a7a130dd" providerId="ADAL" clId="{E384887E-F6DB-49CE-9907-825881174D51}" dt="2024-02-23T18:13:00.165" v="466" actId="1076"/>
          <ac:grpSpMkLst>
            <pc:docMk/>
            <pc:sldMk cId="2460550988" sldId="265"/>
            <ac:grpSpMk id="2" creationId="{CA9A6A1E-54E2-CBE8-5602-873C0F4F5549}"/>
          </ac:grpSpMkLst>
        </pc:grpChg>
        <pc:grpChg chg="del">
          <ac:chgData name="Havens, Hilary" userId="221bfc2f-dc42-41d1-9a23-b636a7a130dd" providerId="ADAL" clId="{E384887E-F6DB-49CE-9907-825881174D51}" dt="2024-02-21T00:18:58.497" v="224" actId="478"/>
          <ac:grpSpMkLst>
            <pc:docMk/>
            <pc:sldMk cId="2460550988" sldId="265"/>
            <ac:grpSpMk id="5" creationId="{C183A34D-49DC-5B03-D72E-0117A04475F1}"/>
          </ac:grpSpMkLst>
        </pc:grpChg>
        <pc:picChg chg="add mod modCrop">
          <ac:chgData name="Havens, Hilary" userId="221bfc2f-dc42-41d1-9a23-b636a7a130dd" providerId="ADAL" clId="{E384887E-F6DB-49CE-9907-825881174D51}" dt="2024-02-23T18:12:56.924" v="465" actId="164"/>
          <ac:picMkLst>
            <pc:docMk/>
            <pc:sldMk cId="2460550988" sldId="265"/>
            <ac:picMk id="7" creationId="{7314DE61-E890-004E-BFCF-EEF3AED87E20}"/>
          </ac:picMkLst>
        </pc:picChg>
        <pc:picChg chg="add mod modCrop">
          <ac:chgData name="Havens, Hilary" userId="221bfc2f-dc42-41d1-9a23-b636a7a130dd" providerId="ADAL" clId="{E384887E-F6DB-49CE-9907-825881174D51}" dt="2024-02-23T18:12:56.924" v="465" actId="164"/>
          <ac:picMkLst>
            <pc:docMk/>
            <pc:sldMk cId="2460550988" sldId="265"/>
            <ac:picMk id="9" creationId="{77A210BB-C1FD-93CD-8DE8-04E7501A194A}"/>
          </ac:picMkLst>
        </pc:picChg>
      </pc:sldChg>
      <pc:sldChg chg="del">
        <pc:chgData name="Havens, Hilary" userId="221bfc2f-dc42-41d1-9a23-b636a7a130dd" providerId="ADAL" clId="{E384887E-F6DB-49CE-9907-825881174D51}" dt="2024-02-21T00:24:08.840" v="247" actId="47"/>
        <pc:sldMkLst>
          <pc:docMk/>
          <pc:sldMk cId="847050043" sldId="266"/>
        </pc:sldMkLst>
      </pc:sldChg>
      <pc:sldChg chg="del">
        <pc:chgData name="Havens, Hilary" userId="221bfc2f-dc42-41d1-9a23-b636a7a130dd" providerId="ADAL" clId="{E384887E-F6DB-49CE-9907-825881174D51}" dt="2024-02-21T00:24:10.473" v="248" actId="47"/>
        <pc:sldMkLst>
          <pc:docMk/>
          <pc:sldMk cId="2539201457" sldId="267"/>
        </pc:sldMkLst>
      </pc:sldChg>
      <pc:sldChg chg="del">
        <pc:chgData name="Havens, Hilary" userId="221bfc2f-dc42-41d1-9a23-b636a7a130dd" providerId="ADAL" clId="{E384887E-F6DB-49CE-9907-825881174D51}" dt="2024-02-21T00:24:06.159" v="246" actId="47"/>
        <pc:sldMkLst>
          <pc:docMk/>
          <pc:sldMk cId="2062094898" sldId="268"/>
        </pc:sldMkLst>
      </pc:sldChg>
      <pc:sldChg chg="addSp delSp mod">
        <pc:chgData name="Havens, Hilary" userId="221bfc2f-dc42-41d1-9a23-b636a7a130dd" providerId="ADAL" clId="{E384887E-F6DB-49CE-9907-825881174D51}" dt="2024-02-21T00:24:24.032" v="249"/>
        <pc:sldMkLst>
          <pc:docMk/>
          <pc:sldMk cId="909128412" sldId="269"/>
        </pc:sldMkLst>
        <pc:picChg chg="del">
          <ac:chgData name="Havens, Hilary" userId="221bfc2f-dc42-41d1-9a23-b636a7a130dd" providerId="ADAL" clId="{E384887E-F6DB-49CE-9907-825881174D51}" dt="2024-02-21T00:22:20.789" v="243" actId="478"/>
          <ac:picMkLst>
            <pc:docMk/>
            <pc:sldMk cId="909128412" sldId="269"/>
            <ac:picMk id="2" creationId="{256DA4E1-A101-842F-FDB5-53C208856D4D}"/>
          </ac:picMkLst>
        </pc:picChg>
        <pc:picChg chg="add">
          <ac:chgData name="Havens, Hilary" userId="221bfc2f-dc42-41d1-9a23-b636a7a130dd" providerId="ADAL" clId="{E384887E-F6DB-49CE-9907-825881174D51}" dt="2024-02-21T00:24:24.032" v="249"/>
          <ac:picMkLst>
            <pc:docMk/>
            <pc:sldMk cId="909128412" sldId="269"/>
            <ac:picMk id="10242" creationId="{3B813095-B665-DCC5-C54C-23790DD6C8E5}"/>
          </ac:picMkLst>
        </pc:picChg>
      </pc:sldChg>
      <pc:sldChg chg="addSp delSp">
        <pc:chgData name="Havens, Hilary" userId="221bfc2f-dc42-41d1-9a23-b636a7a130dd" providerId="ADAL" clId="{E384887E-F6DB-49CE-9907-825881174D51}" dt="2024-02-21T00:24:02.789" v="245"/>
        <pc:sldMkLst>
          <pc:docMk/>
          <pc:sldMk cId="2318722646" sldId="270"/>
        </pc:sldMkLst>
        <pc:picChg chg="del">
          <ac:chgData name="Havens, Hilary" userId="221bfc2f-dc42-41d1-9a23-b636a7a130dd" providerId="ADAL" clId="{E384887E-F6DB-49CE-9907-825881174D51}" dt="2024-02-21T00:22:23.739" v="244" actId="478"/>
          <ac:picMkLst>
            <pc:docMk/>
            <pc:sldMk cId="2318722646" sldId="270"/>
            <ac:picMk id="8194" creationId="{7B1BC854-5004-737B-4CC9-DC6EDE8E2D22}"/>
          </ac:picMkLst>
        </pc:picChg>
        <pc:picChg chg="add">
          <ac:chgData name="Havens, Hilary" userId="221bfc2f-dc42-41d1-9a23-b636a7a130dd" providerId="ADAL" clId="{E384887E-F6DB-49CE-9907-825881174D51}" dt="2024-02-21T00:24:02.789" v="245"/>
          <ac:picMkLst>
            <pc:docMk/>
            <pc:sldMk cId="2318722646" sldId="270"/>
            <ac:picMk id="9218" creationId="{9CC2FF4F-AF1E-8E89-E00E-0F3B702BAC72}"/>
          </ac:picMkLst>
        </pc:picChg>
      </pc:sldChg>
      <pc:sldChg chg="addSp delSp modSp mod setBg">
        <pc:chgData name="Havens, Hilary" userId="221bfc2f-dc42-41d1-9a23-b636a7a130dd" providerId="ADAL" clId="{E384887E-F6DB-49CE-9907-825881174D51}" dt="2024-02-23T17:02:48.958" v="450" actId="1076"/>
        <pc:sldMkLst>
          <pc:docMk/>
          <pc:sldMk cId="3250010168" sldId="271"/>
        </pc:sldMkLst>
        <pc:spChg chg="add mod ord">
          <ac:chgData name="Havens, Hilary" userId="221bfc2f-dc42-41d1-9a23-b636a7a130dd" providerId="ADAL" clId="{E384887E-F6DB-49CE-9907-825881174D51}" dt="2024-02-21T02:27:42.281" v="286" actId="1076"/>
          <ac:spMkLst>
            <pc:docMk/>
            <pc:sldMk cId="3250010168" sldId="271"/>
            <ac:spMk id="3" creationId="{EEFA687E-3A10-44AC-B058-C9703665E8B9}"/>
          </ac:spMkLst>
        </pc:spChg>
        <pc:grpChg chg="add del mod">
          <ac:chgData name="Havens, Hilary" userId="221bfc2f-dc42-41d1-9a23-b636a7a130dd" providerId="ADAL" clId="{E384887E-F6DB-49CE-9907-825881174D51}" dt="2024-02-23T17:00:55.604" v="436" actId="478"/>
          <ac:grpSpMkLst>
            <pc:docMk/>
            <pc:sldMk cId="3250010168" sldId="271"/>
            <ac:grpSpMk id="5" creationId="{FA70798C-9816-2F7E-DC20-CDEB64C9E67E}"/>
          </ac:grpSpMkLst>
        </pc:grpChg>
        <pc:graphicFrameChg chg="add mod">
          <ac:chgData name="Havens, Hilary" userId="221bfc2f-dc42-41d1-9a23-b636a7a130dd" providerId="ADAL" clId="{E384887E-F6DB-49CE-9907-825881174D51}" dt="2024-02-21T02:27:37.147" v="283"/>
          <ac:graphicFrameMkLst>
            <pc:docMk/>
            <pc:sldMk cId="3250010168" sldId="271"/>
            <ac:graphicFrameMk id="2" creationId="{63B181AD-23F0-C50F-7A8B-579CCC4CE310}"/>
          </ac:graphicFrameMkLst>
        </pc:graphicFrameChg>
        <pc:graphicFrameChg chg="add del mod">
          <ac:chgData name="Havens, Hilary" userId="221bfc2f-dc42-41d1-9a23-b636a7a130dd" providerId="ADAL" clId="{E384887E-F6DB-49CE-9907-825881174D51}" dt="2024-02-23T17:01:09.272" v="441" actId="478"/>
          <ac:graphicFrameMkLst>
            <pc:docMk/>
            <pc:sldMk cId="3250010168" sldId="271"/>
            <ac:graphicFrameMk id="4" creationId="{63B181AD-23F0-C50F-7A8B-579CCC4CE310}"/>
          </ac:graphicFrameMkLst>
        </pc:graphicFrameChg>
        <pc:graphicFrameChg chg="del">
          <ac:chgData name="Havens, Hilary" userId="221bfc2f-dc42-41d1-9a23-b636a7a130dd" providerId="ADAL" clId="{E384887E-F6DB-49CE-9907-825881174D51}" dt="2024-02-21T00:28:05.370" v="261" actId="21"/>
          <ac:graphicFrameMkLst>
            <pc:docMk/>
            <pc:sldMk cId="3250010168" sldId="271"/>
            <ac:graphicFrameMk id="4" creationId="{68114DAC-FBB5-372D-051D-42C80A61C2E1}"/>
          </ac:graphicFrameMkLst>
        </pc:graphicFrameChg>
        <pc:graphicFrameChg chg="add mod">
          <ac:chgData name="Havens, Hilary" userId="221bfc2f-dc42-41d1-9a23-b636a7a130dd" providerId="ADAL" clId="{E384887E-F6DB-49CE-9907-825881174D51}" dt="2024-02-23T17:02:48.958" v="450" actId="1076"/>
          <ac:graphicFrameMkLst>
            <pc:docMk/>
            <pc:sldMk cId="3250010168" sldId="271"/>
            <ac:graphicFrameMk id="6" creationId="{63B181AD-23F0-C50F-7A8B-579CCC4CE310}"/>
          </ac:graphicFrameMkLst>
        </pc:graphicFrameChg>
      </pc:sldChg>
      <pc:sldChg chg="addSp delSp modSp mod">
        <pc:chgData name="Havens, Hilary" userId="221bfc2f-dc42-41d1-9a23-b636a7a130dd" providerId="ADAL" clId="{E384887E-F6DB-49CE-9907-825881174D51}" dt="2024-02-21T18:39:08.285" v="358" actId="1076"/>
        <pc:sldMkLst>
          <pc:docMk/>
          <pc:sldMk cId="2536281835" sldId="272"/>
        </pc:sldMkLst>
        <pc:spChg chg="mod">
          <ac:chgData name="Havens, Hilary" userId="221bfc2f-dc42-41d1-9a23-b636a7a130dd" providerId="ADAL" clId="{E384887E-F6DB-49CE-9907-825881174D51}" dt="2024-02-21T18:35:59.760" v="334"/>
          <ac:spMkLst>
            <pc:docMk/>
            <pc:sldMk cId="2536281835" sldId="272"/>
            <ac:spMk id="3" creationId="{F41044A9-38DE-83E6-8CB1-8C9BC2934F8D}"/>
          </ac:spMkLst>
        </pc:spChg>
        <pc:picChg chg="add del">
          <ac:chgData name="Havens, Hilary" userId="221bfc2f-dc42-41d1-9a23-b636a7a130dd" providerId="ADAL" clId="{E384887E-F6DB-49CE-9907-825881174D51}" dt="2024-02-21T18:35:18.875" v="314" actId="478"/>
          <ac:picMkLst>
            <pc:docMk/>
            <pc:sldMk cId="2536281835" sldId="272"/>
            <ac:picMk id="4" creationId="{9028C95A-855D-E780-9EC1-C56A8F281662}"/>
          </ac:picMkLst>
        </pc:picChg>
        <pc:picChg chg="add mod">
          <ac:chgData name="Havens, Hilary" userId="221bfc2f-dc42-41d1-9a23-b636a7a130dd" providerId="ADAL" clId="{E384887E-F6DB-49CE-9907-825881174D51}" dt="2024-02-21T18:39:08.285" v="358" actId="1076"/>
          <ac:picMkLst>
            <pc:docMk/>
            <pc:sldMk cId="2536281835" sldId="272"/>
            <ac:picMk id="5" creationId="{6FE5E738-7381-63E8-D135-C26BF507E13E}"/>
          </ac:picMkLst>
        </pc:picChg>
      </pc:sldChg>
      <pc:sldChg chg="addSp delSp modSp mod">
        <pc:chgData name="Havens, Hilary" userId="221bfc2f-dc42-41d1-9a23-b636a7a130dd" providerId="ADAL" clId="{E384887E-F6DB-49CE-9907-825881174D51}" dt="2024-02-27T20:00:15.475" v="832" actId="1076"/>
        <pc:sldMkLst>
          <pc:docMk/>
          <pc:sldMk cId="4072194562" sldId="273"/>
        </pc:sldMkLst>
        <pc:spChg chg="add mod">
          <ac:chgData name="Havens, Hilary" userId="221bfc2f-dc42-41d1-9a23-b636a7a130dd" providerId="ADAL" clId="{E384887E-F6DB-49CE-9907-825881174D51}" dt="2024-02-21T18:37:10.590" v="345"/>
          <ac:spMkLst>
            <pc:docMk/>
            <pc:sldMk cId="4072194562" sldId="273"/>
            <ac:spMk id="2" creationId="{CCB9CDC6-1B19-262A-53E5-9F666332D630}"/>
          </ac:spMkLst>
        </pc:spChg>
        <pc:spChg chg="add del mod">
          <ac:chgData name="Havens, Hilary" userId="221bfc2f-dc42-41d1-9a23-b636a7a130dd" providerId="ADAL" clId="{E384887E-F6DB-49CE-9907-825881174D51}" dt="2024-02-21T18:37:23.467" v="348" actId="478"/>
          <ac:spMkLst>
            <pc:docMk/>
            <pc:sldMk cId="4072194562" sldId="273"/>
            <ac:spMk id="3" creationId="{FD12B059-3604-5457-37BD-0C73E666E17A}"/>
          </ac:spMkLst>
        </pc:spChg>
        <pc:spChg chg="mod">
          <ac:chgData name="Havens, Hilary" userId="221bfc2f-dc42-41d1-9a23-b636a7a130dd" providerId="ADAL" clId="{E384887E-F6DB-49CE-9907-825881174D51}" dt="2024-02-21T18:37:31.513" v="351"/>
          <ac:spMkLst>
            <pc:docMk/>
            <pc:sldMk cId="4072194562" sldId="273"/>
            <ac:spMk id="6" creationId="{05E4D23D-C58A-1606-695E-78C6A353ADB9}"/>
          </ac:spMkLst>
        </pc:spChg>
        <pc:picChg chg="add mod">
          <ac:chgData name="Havens, Hilary" userId="221bfc2f-dc42-41d1-9a23-b636a7a130dd" providerId="ADAL" clId="{E384887E-F6DB-49CE-9907-825881174D51}" dt="2024-02-27T20:00:15.475" v="832" actId="1076"/>
          <ac:picMkLst>
            <pc:docMk/>
            <pc:sldMk cId="4072194562" sldId="273"/>
            <ac:picMk id="2" creationId="{4DFF4FED-F023-B13D-B3AD-2EC0C8784EE5}"/>
          </ac:picMkLst>
        </pc:picChg>
        <pc:picChg chg="del">
          <ac:chgData name="Havens, Hilary" userId="221bfc2f-dc42-41d1-9a23-b636a7a130dd" providerId="ADAL" clId="{E384887E-F6DB-49CE-9907-825881174D51}" dt="2024-02-21T18:37:40.761" v="352" actId="478"/>
          <ac:picMkLst>
            <pc:docMk/>
            <pc:sldMk cId="4072194562" sldId="273"/>
            <ac:picMk id="4" creationId="{0DAC5359-3B9B-C3B1-1B82-1146FD99C990}"/>
          </ac:picMkLst>
        </pc:picChg>
        <pc:picChg chg="add del mod">
          <ac:chgData name="Havens, Hilary" userId="221bfc2f-dc42-41d1-9a23-b636a7a130dd" providerId="ADAL" clId="{E384887E-F6DB-49CE-9907-825881174D51}" dt="2024-02-27T19:57:02.882" v="826" actId="478"/>
          <ac:picMkLst>
            <pc:docMk/>
            <pc:sldMk cId="4072194562" sldId="273"/>
            <ac:picMk id="5" creationId="{2332B50D-FB1C-4222-048C-8653A1822735}"/>
          </ac:picMkLst>
        </pc:picChg>
      </pc:sldChg>
      <pc:sldChg chg="addSp delSp modSp mod">
        <pc:chgData name="Havens, Hilary" userId="221bfc2f-dc42-41d1-9a23-b636a7a130dd" providerId="ADAL" clId="{E384887E-F6DB-49CE-9907-825881174D51}" dt="2024-02-21T18:36:38.634" v="340"/>
        <pc:sldMkLst>
          <pc:docMk/>
          <pc:sldMk cId="2801895523" sldId="274"/>
        </pc:sldMkLst>
        <pc:spChg chg="add mod">
          <ac:chgData name="Havens, Hilary" userId="221bfc2f-dc42-41d1-9a23-b636a7a130dd" providerId="ADAL" clId="{E384887E-F6DB-49CE-9907-825881174D51}" dt="2024-02-21T18:36:38.634" v="340"/>
          <ac:spMkLst>
            <pc:docMk/>
            <pc:sldMk cId="2801895523" sldId="274"/>
            <ac:spMk id="2" creationId="{E6EEAAE5-87FE-6E13-60F6-2B2EE66BFF88}"/>
          </ac:spMkLst>
        </pc:spChg>
        <pc:spChg chg="mod">
          <ac:chgData name="Havens, Hilary" userId="221bfc2f-dc42-41d1-9a23-b636a7a130dd" providerId="ADAL" clId="{E384887E-F6DB-49CE-9907-825881174D51}" dt="2024-02-21T00:02:53.652" v="4" actId="6549"/>
          <ac:spMkLst>
            <pc:docMk/>
            <pc:sldMk cId="2801895523" sldId="274"/>
            <ac:spMk id="4" creationId="{63BD51AE-93F5-672F-BAEF-C383A8265483}"/>
          </ac:spMkLst>
        </pc:spChg>
        <pc:spChg chg="del">
          <ac:chgData name="Havens, Hilary" userId="221bfc2f-dc42-41d1-9a23-b636a7a130dd" providerId="ADAL" clId="{E384887E-F6DB-49CE-9907-825881174D51}" dt="2024-02-21T18:36:38.028" v="339" actId="478"/>
          <ac:spMkLst>
            <pc:docMk/>
            <pc:sldMk cId="2801895523" sldId="274"/>
            <ac:spMk id="5" creationId="{39AA9687-C41E-9B51-380A-5B9886509CDA}"/>
          </ac:spMkLst>
        </pc:spChg>
      </pc:sldChg>
      <pc:sldChg chg="addSp delSp modSp mod">
        <pc:chgData name="Havens, Hilary" userId="221bfc2f-dc42-41d1-9a23-b636a7a130dd" providerId="ADAL" clId="{E384887E-F6DB-49CE-9907-825881174D51}" dt="2024-02-27T02:39:34.682" v="484" actId="20577"/>
        <pc:sldMkLst>
          <pc:docMk/>
          <pc:sldMk cId="3491699518" sldId="275"/>
        </pc:sldMkLst>
        <pc:spChg chg="del">
          <ac:chgData name="Havens, Hilary" userId="221bfc2f-dc42-41d1-9a23-b636a7a130dd" providerId="ADAL" clId="{E384887E-F6DB-49CE-9907-825881174D51}" dt="2024-02-21T00:02:41.436" v="3" actId="478"/>
          <ac:spMkLst>
            <pc:docMk/>
            <pc:sldMk cId="3491699518" sldId="275"/>
            <ac:spMk id="3" creationId="{51C58791-EC38-BB44-3C02-EDD9BE3B89AC}"/>
          </ac:spMkLst>
        </pc:spChg>
        <pc:spChg chg="mod">
          <ac:chgData name="Havens, Hilary" userId="221bfc2f-dc42-41d1-9a23-b636a7a130dd" providerId="ADAL" clId="{E384887E-F6DB-49CE-9907-825881174D51}" dt="2024-02-21T18:22:38.887" v="299" actId="1076"/>
          <ac:spMkLst>
            <pc:docMk/>
            <pc:sldMk cId="3491699518" sldId="275"/>
            <ac:spMk id="5" creationId="{4B28C298-C143-E450-C260-A3165D3E8061}"/>
          </ac:spMkLst>
        </pc:spChg>
        <pc:spChg chg="mod">
          <ac:chgData name="Havens, Hilary" userId="221bfc2f-dc42-41d1-9a23-b636a7a130dd" providerId="ADAL" clId="{E384887E-F6DB-49CE-9907-825881174D51}" dt="2024-02-27T02:39:34.682" v="484" actId="20577"/>
          <ac:spMkLst>
            <pc:docMk/>
            <pc:sldMk cId="3491699518" sldId="275"/>
            <ac:spMk id="10" creationId="{697A5FD8-21A1-7519-A5DE-FECECDA35BCD}"/>
          </ac:spMkLst>
        </pc:spChg>
        <pc:grpChg chg="add mod">
          <ac:chgData name="Havens, Hilary" userId="221bfc2f-dc42-41d1-9a23-b636a7a130dd" providerId="ADAL" clId="{E384887E-F6DB-49CE-9907-825881174D51}" dt="2024-02-21T18:22:41.730" v="300" actId="1076"/>
          <ac:grpSpMkLst>
            <pc:docMk/>
            <pc:sldMk cId="3491699518" sldId="275"/>
            <ac:grpSpMk id="2" creationId="{B9738358-6695-55B1-A657-4AA2A4FD008E}"/>
          </ac:grpSpMkLst>
        </pc:grpChg>
        <pc:grpChg chg="del mod">
          <ac:chgData name="Havens, Hilary" userId="221bfc2f-dc42-41d1-9a23-b636a7a130dd" providerId="ADAL" clId="{E384887E-F6DB-49CE-9907-825881174D51}" dt="2024-02-21T00:07:31.650" v="6" actId="165"/>
          <ac:grpSpMkLst>
            <pc:docMk/>
            <pc:sldMk cId="3491699518" sldId="275"/>
            <ac:grpSpMk id="6" creationId="{673207D6-5374-2BC4-CF01-4D23EF645269}"/>
          </ac:grpSpMkLst>
        </pc:grpChg>
        <pc:graphicFrameChg chg="add mod">
          <ac:chgData name="Havens, Hilary" userId="221bfc2f-dc42-41d1-9a23-b636a7a130dd" providerId="ADAL" clId="{E384887E-F6DB-49CE-9907-825881174D51}" dt="2024-02-21T00:10:28.722" v="20"/>
          <ac:graphicFrameMkLst>
            <pc:docMk/>
            <pc:sldMk cId="3491699518" sldId="275"/>
            <ac:graphicFrameMk id="8" creationId="{4911F22C-C8FE-C5F0-C761-5AA1FC857491}"/>
          </ac:graphicFrameMkLst>
        </pc:graphicFrameChg>
        <pc:graphicFrameChg chg="add del mod">
          <ac:chgData name="Havens, Hilary" userId="221bfc2f-dc42-41d1-9a23-b636a7a130dd" providerId="ADAL" clId="{E384887E-F6DB-49CE-9907-825881174D51}" dt="2024-02-21T00:11:02.180" v="25" actId="478"/>
          <ac:graphicFrameMkLst>
            <pc:docMk/>
            <pc:sldMk cId="3491699518" sldId="275"/>
            <ac:graphicFrameMk id="11" creationId="{3A33C726-56A2-92CF-C008-3DE39DB3783F}"/>
          </ac:graphicFrameMkLst>
        </pc:graphicFrameChg>
        <pc:picChg chg="add del mod modCrop">
          <ac:chgData name="Havens, Hilary" userId="221bfc2f-dc42-41d1-9a23-b636a7a130dd" providerId="ADAL" clId="{E384887E-F6DB-49CE-9907-825881174D51}" dt="2024-02-21T00:09:25.049" v="19" actId="21"/>
          <ac:picMkLst>
            <pc:docMk/>
            <pc:sldMk cId="3491699518" sldId="275"/>
            <ac:picMk id="4" creationId="{97E19FBA-E22E-A0DD-B4AC-C80C20AD5DFC}"/>
          </ac:picMkLst>
        </pc:picChg>
        <pc:picChg chg="mod topLvl">
          <ac:chgData name="Havens, Hilary" userId="221bfc2f-dc42-41d1-9a23-b636a7a130dd" providerId="ADAL" clId="{E384887E-F6DB-49CE-9907-825881174D51}" dt="2024-02-21T18:22:13.274" v="292" actId="164"/>
          <ac:picMkLst>
            <pc:docMk/>
            <pc:sldMk cId="3491699518" sldId="275"/>
            <ac:picMk id="7" creationId="{9FC47ADA-49DF-47FC-ABF1-83F63B3F2978}"/>
          </ac:picMkLst>
        </pc:picChg>
        <pc:picChg chg="del mod topLvl">
          <ac:chgData name="Havens, Hilary" userId="221bfc2f-dc42-41d1-9a23-b636a7a130dd" providerId="ADAL" clId="{E384887E-F6DB-49CE-9907-825881174D51}" dt="2024-02-21T18:21:49.754" v="288" actId="478"/>
          <ac:picMkLst>
            <pc:docMk/>
            <pc:sldMk cId="3491699518" sldId="275"/>
            <ac:picMk id="9" creationId="{E99B0E5E-6F86-EEB4-3E64-FCA71BEF2A9D}"/>
          </ac:picMkLst>
        </pc:picChg>
        <pc:picChg chg="add mod">
          <ac:chgData name="Havens, Hilary" userId="221bfc2f-dc42-41d1-9a23-b636a7a130dd" providerId="ADAL" clId="{E384887E-F6DB-49CE-9907-825881174D51}" dt="2024-02-21T18:22:13.274" v="292" actId="164"/>
          <ac:picMkLst>
            <pc:docMk/>
            <pc:sldMk cId="3491699518" sldId="275"/>
            <ac:picMk id="13" creationId="{3ECD2F33-030A-53E7-15EC-7733D5AE662C}"/>
          </ac:picMkLst>
        </pc:picChg>
      </pc:sldChg>
      <pc:sldChg chg="modSp mod">
        <pc:chgData name="Havens, Hilary" userId="221bfc2f-dc42-41d1-9a23-b636a7a130dd" providerId="ADAL" clId="{E384887E-F6DB-49CE-9907-825881174D51}" dt="2024-02-27T02:54:22.526" v="565" actId="255"/>
        <pc:sldMkLst>
          <pc:docMk/>
          <pc:sldMk cId="3383758522" sldId="276"/>
        </pc:sldMkLst>
        <pc:spChg chg="mod">
          <ac:chgData name="Havens, Hilary" userId="221bfc2f-dc42-41d1-9a23-b636a7a130dd" providerId="ADAL" clId="{E384887E-F6DB-49CE-9907-825881174D51}" dt="2024-02-27T02:54:22.526" v="565" actId="255"/>
          <ac:spMkLst>
            <pc:docMk/>
            <pc:sldMk cId="3383758522" sldId="276"/>
            <ac:spMk id="4" creationId="{B9B9BE4E-6EA1-E501-831B-ABD51A062AA5}"/>
          </ac:spMkLst>
        </pc:spChg>
      </pc:sldChg>
      <pc:sldChg chg="addSp delSp modSp del mod">
        <pc:chgData name="Havens, Hilary" userId="221bfc2f-dc42-41d1-9a23-b636a7a130dd" providerId="ADAL" clId="{E384887E-F6DB-49CE-9907-825881174D51}" dt="2024-02-27T20:13:49.747" v="833" actId="2696"/>
        <pc:sldMkLst>
          <pc:docMk/>
          <pc:sldMk cId="649730699" sldId="277"/>
        </pc:sldMkLst>
        <pc:spChg chg="add mod">
          <ac:chgData name="Havens, Hilary" userId="221bfc2f-dc42-41d1-9a23-b636a7a130dd" providerId="ADAL" clId="{E384887E-F6DB-49CE-9907-825881174D51}" dt="2024-02-21T18:34:00.172" v="313" actId="1076"/>
          <ac:spMkLst>
            <pc:docMk/>
            <pc:sldMk cId="649730699" sldId="277"/>
            <ac:spMk id="3" creationId="{0846CE29-A5E6-4DF9-2265-C1B2B6155162}"/>
          </ac:spMkLst>
        </pc:spChg>
        <pc:spChg chg="del">
          <ac:chgData name="Havens, Hilary" userId="221bfc2f-dc42-41d1-9a23-b636a7a130dd" providerId="ADAL" clId="{E384887E-F6DB-49CE-9907-825881174D51}" dt="2024-02-21T00:02:15.455" v="2" actId="478"/>
          <ac:spMkLst>
            <pc:docMk/>
            <pc:sldMk cId="649730699" sldId="277"/>
            <ac:spMk id="3" creationId="{B339EBCB-0E50-F0F4-59C5-9B9B239AE1C0}"/>
          </ac:spMkLst>
        </pc:spChg>
        <pc:spChg chg="mod">
          <ac:chgData name="Havens, Hilary" userId="221bfc2f-dc42-41d1-9a23-b636a7a130dd" providerId="ADAL" clId="{E384887E-F6DB-49CE-9907-825881174D51}" dt="2024-02-21T18:36:27.781" v="336" actId="14100"/>
          <ac:spMkLst>
            <pc:docMk/>
            <pc:sldMk cId="649730699" sldId="277"/>
            <ac:spMk id="4" creationId="{323FCE5A-612A-3DB7-6DE6-DC00A8B0083C}"/>
          </ac:spMkLst>
        </pc:spChg>
      </pc:sldChg>
      <pc:sldChg chg="addSp new">
        <pc:chgData name="Havens, Hilary" userId="221bfc2f-dc42-41d1-9a23-b636a7a130dd" providerId="ADAL" clId="{E384887E-F6DB-49CE-9907-825881174D51}" dt="2024-02-21T00:16:18.132" v="157"/>
        <pc:sldMkLst>
          <pc:docMk/>
          <pc:sldMk cId="3524400440" sldId="278"/>
        </pc:sldMkLst>
        <pc:picChg chg="add">
          <ac:chgData name="Havens, Hilary" userId="221bfc2f-dc42-41d1-9a23-b636a7a130dd" providerId="ADAL" clId="{E384887E-F6DB-49CE-9907-825881174D51}" dt="2024-02-21T00:16:18.132" v="157"/>
          <ac:picMkLst>
            <pc:docMk/>
            <pc:sldMk cId="3524400440" sldId="278"/>
            <ac:picMk id="3074" creationId="{EC4A9E08-0943-85FD-8601-0B83EDE09F0C}"/>
          </ac:picMkLst>
        </pc:picChg>
      </pc:sldChg>
      <pc:sldChg chg="addSp delSp modSp add mod">
        <pc:chgData name="Havens, Hilary" userId="221bfc2f-dc42-41d1-9a23-b636a7a130dd" providerId="ADAL" clId="{E384887E-F6DB-49CE-9907-825881174D51}" dt="2024-02-21T00:18:03.823" v="183" actId="1076"/>
        <pc:sldMkLst>
          <pc:docMk/>
          <pc:sldMk cId="605561813" sldId="279"/>
        </pc:sldMkLst>
        <pc:spChg chg="mod">
          <ac:chgData name="Havens, Hilary" userId="221bfc2f-dc42-41d1-9a23-b636a7a130dd" providerId="ADAL" clId="{E384887E-F6DB-49CE-9907-825881174D51}" dt="2024-02-21T00:17:49.301" v="179" actId="1076"/>
          <ac:spMkLst>
            <pc:docMk/>
            <pc:sldMk cId="605561813" sldId="279"/>
            <ac:spMk id="4" creationId="{C9674CEA-D850-ABAC-BCE9-7913E9A0983A}"/>
          </ac:spMkLst>
        </pc:spChg>
        <pc:picChg chg="del">
          <ac:chgData name="Havens, Hilary" userId="221bfc2f-dc42-41d1-9a23-b636a7a130dd" providerId="ADAL" clId="{E384887E-F6DB-49CE-9907-825881174D51}" dt="2024-02-21T00:17:50.334" v="180" actId="478"/>
          <ac:picMkLst>
            <pc:docMk/>
            <pc:sldMk cId="605561813" sldId="279"/>
            <ac:picMk id="6146" creationId="{255532CE-4666-F03C-363D-D5811FBE7F2F}"/>
          </ac:picMkLst>
        </pc:picChg>
        <pc:picChg chg="add mod">
          <ac:chgData name="Havens, Hilary" userId="221bfc2f-dc42-41d1-9a23-b636a7a130dd" providerId="ADAL" clId="{E384887E-F6DB-49CE-9907-825881174D51}" dt="2024-02-21T00:18:03.823" v="183" actId="1076"/>
          <ac:picMkLst>
            <pc:docMk/>
            <pc:sldMk cId="605561813" sldId="279"/>
            <ac:picMk id="7170" creationId="{EB593CE9-EB32-2940-D565-187897AE7F4C}"/>
          </ac:picMkLst>
        </pc:picChg>
      </pc:sldChg>
      <pc:sldChg chg="addSp modSp new del mod">
        <pc:chgData name="Havens, Hilary" userId="221bfc2f-dc42-41d1-9a23-b636a7a130dd" providerId="ADAL" clId="{E384887E-F6DB-49CE-9907-825881174D51}" dt="2024-02-23T18:12:05.602" v="459" actId="2696"/>
        <pc:sldMkLst>
          <pc:docMk/>
          <pc:sldMk cId="1904366221" sldId="280"/>
        </pc:sldMkLst>
        <pc:picChg chg="add mod modCrop">
          <ac:chgData name="Havens, Hilary" userId="221bfc2f-dc42-41d1-9a23-b636a7a130dd" providerId="ADAL" clId="{E384887E-F6DB-49CE-9907-825881174D51}" dt="2024-02-21T00:20:25.137" v="230" actId="1076"/>
          <ac:picMkLst>
            <pc:docMk/>
            <pc:sldMk cId="1904366221" sldId="280"/>
            <ac:picMk id="3" creationId="{6B52DFD3-CA12-E8F9-B9A0-2D17A1F3CA76}"/>
          </ac:picMkLst>
        </pc:picChg>
      </pc:sldChg>
      <pc:sldChg chg="addSp new">
        <pc:chgData name="Havens, Hilary" userId="221bfc2f-dc42-41d1-9a23-b636a7a130dd" providerId="ADAL" clId="{E384887E-F6DB-49CE-9907-825881174D51}" dt="2024-02-21T00:24:45.779" v="251"/>
        <pc:sldMkLst>
          <pc:docMk/>
          <pc:sldMk cId="468438438" sldId="281"/>
        </pc:sldMkLst>
        <pc:picChg chg="add">
          <ac:chgData name="Havens, Hilary" userId="221bfc2f-dc42-41d1-9a23-b636a7a130dd" providerId="ADAL" clId="{E384887E-F6DB-49CE-9907-825881174D51}" dt="2024-02-21T00:24:45.779" v="251"/>
          <ac:picMkLst>
            <pc:docMk/>
            <pc:sldMk cId="468438438" sldId="281"/>
            <ac:picMk id="11266" creationId="{8E82D4A0-8C6B-3116-0EC0-04A4AF16814A}"/>
          </ac:picMkLst>
        </pc:picChg>
      </pc:sldChg>
      <pc:sldChg chg="addSp modSp new mod">
        <pc:chgData name="Havens, Hilary" userId="221bfc2f-dc42-41d1-9a23-b636a7a130dd" providerId="ADAL" clId="{E384887E-F6DB-49CE-9907-825881174D51}" dt="2024-02-23T17:24:33.438" v="456" actId="1076"/>
        <pc:sldMkLst>
          <pc:docMk/>
          <pc:sldMk cId="807691874" sldId="282"/>
        </pc:sldMkLst>
        <pc:graphicFrameChg chg="add mod">
          <ac:chgData name="Havens, Hilary" userId="221bfc2f-dc42-41d1-9a23-b636a7a130dd" providerId="ADAL" clId="{E384887E-F6DB-49CE-9907-825881174D51}" dt="2024-02-23T17:24:33.438" v="456" actId="1076"/>
          <ac:graphicFrameMkLst>
            <pc:docMk/>
            <pc:sldMk cId="807691874" sldId="282"/>
            <ac:graphicFrameMk id="2" creationId="{6CD03E5D-3C3D-DAA5-103F-E37E7BAF1C49}"/>
          </ac:graphicFrameMkLst>
        </pc:graphicFrameChg>
      </pc:sldChg>
      <pc:sldChg chg="new del">
        <pc:chgData name="Havens, Hilary" userId="221bfc2f-dc42-41d1-9a23-b636a7a130dd" providerId="ADAL" clId="{E384887E-F6DB-49CE-9907-825881174D51}" dt="2024-02-21T00:28:10.911" v="262" actId="2696"/>
        <pc:sldMkLst>
          <pc:docMk/>
          <pc:sldMk cId="1906186390" sldId="282"/>
        </pc:sldMkLst>
      </pc:sldChg>
      <pc:sldChg chg="addSp new del">
        <pc:chgData name="Havens, Hilary" userId="221bfc2f-dc42-41d1-9a23-b636a7a130dd" providerId="ADAL" clId="{E384887E-F6DB-49CE-9907-825881174D51}" dt="2024-02-23T16:55:06.224" v="433" actId="2696"/>
        <pc:sldMkLst>
          <pc:docMk/>
          <pc:sldMk cId="541644227" sldId="283"/>
        </pc:sldMkLst>
        <pc:picChg chg="add">
          <ac:chgData name="Havens, Hilary" userId="221bfc2f-dc42-41d1-9a23-b636a7a130dd" providerId="ADAL" clId="{E384887E-F6DB-49CE-9907-825881174D51}" dt="2024-02-21T00:25:41.852" v="254"/>
          <ac:picMkLst>
            <pc:docMk/>
            <pc:sldMk cId="541644227" sldId="283"/>
            <ac:picMk id="12290" creationId="{966BF79C-3722-C0FE-3C3E-5A7684F39119}"/>
          </ac:picMkLst>
        </pc:picChg>
      </pc:sldChg>
      <pc:sldChg chg="addSp modSp new mod">
        <pc:chgData name="Havens, Hilary" userId="221bfc2f-dc42-41d1-9a23-b636a7a130dd" providerId="ADAL" clId="{E384887E-F6DB-49CE-9907-825881174D51}" dt="2024-02-26T21:13:36.304" v="474" actId="1076"/>
        <pc:sldMkLst>
          <pc:docMk/>
          <pc:sldMk cId="3491715060" sldId="283"/>
        </pc:sldMkLst>
        <pc:graphicFrameChg chg="add mod">
          <ac:chgData name="Havens, Hilary" userId="221bfc2f-dc42-41d1-9a23-b636a7a130dd" providerId="ADAL" clId="{E384887E-F6DB-49CE-9907-825881174D51}" dt="2024-02-26T21:13:36.304" v="474" actId="1076"/>
          <ac:graphicFrameMkLst>
            <pc:docMk/>
            <pc:sldMk cId="3491715060" sldId="283"/>
            <ac:graphicFrameMk id="2" creationId="{D99D3C5B-A76F-4F22-E2C8-4A5E113D2D63}"/>
          </ac:graphicFrameMkLst>
        </pc:graphicFrameChg>
      </pc:sldChg>
      <pc:sldChg chg="modSp add mod">
        <pc:chgData name="Havens, Hilary" userId="221bfc2f-dc42-41d1-9a23-b636a7a130dd" providerId="ADAL" clId="{E384887E-F6DB-49CE-9907-825881174D51}" dt="2024-02-27T02:47:02.496" v="554" actId="255"/>
        <pc:sldMkLst>
          <pc:docMk/>
          <pc:sldMk cId="2896353139" sldId="284"/>
        </pc:sldMkLst>
        <pc:spChg chg="mod">
          <ac:chgData name="Havens, Hilary" userId="221bfc2f-dc42-41d1-9a23-b636a7a130dd" providerId="ADAL" clId="{E384887E-F6DB-49CE-9907-825881174D51}" dt="2024-02-27T02:47:02.496" v="554" actId="255"/>
          <ac:spMkLst>
            <pc:docMk/>
            <pc:sldMk cId="2896353139" sldId="284"/>
            <ac:spMk id="3" creationId="{BBE3836B-D641-A5A2-967E-0C3E46F33CD5}"/>
          </ac:spMkLst>
        </pc:spChg>
      </pc:sldChg>
      <pc:sldChg chg="addSp new del">
        <pc:chgData name="Havens, Hilary" userId="221bfc2f-dc42-41d1-9a23-b636a7a130dd" providerId="ADAL" clId="{E384887E-F6DB-49CE-9907-825881174D51}" dt="2024-02-23T16:55:06.224" v="433" actId="2696"/>
        <pc:sldMkLst>
          <pc:docMk/>
          <pc:sldMk cId="4267913982" sldId="284"/>
        </pc:sldMkLst>
        <pc:picChg chg="add">
          <ac:chgData name="Havens, Hilary" userId="221bfc2f-dc42-41d1-9a23-b636a7a130dd" providerId="ADAL" clId="{E384887E-F6DB-49CE-9907-825881174D51}" dt="2024-02-21T00:25:50.615" v="256"/>
          <ac:picMkLst>
            <pc:docMk/>
            <pc:sldMk cId="4267913982" sldId="284"/>
            <ac:picMk id="13314" creationId="{E08D2953-E5C2-CEE1-AF77-4596940D8A80}"/>
          </ac:picMkLst>
        </pc:picChg>
      </pc:sldChg>
      <pc:sldChg chg="addSp delSp modSp add mod">
        <pc:chgData name="Havens, Hilary" userId="221bfc2f-dc42-41d1-9a23-b636a7a130dd" providerId="ADAL" clId="{E384887E-F6DB-49CE-9907-825881174D51}" dt="2024-02-27T03:05:53.420" v="586" actId="6549"/>
        <pc:sldMkLst>
          <pc:docMk/>
          <pc:sldMk cId="1693646692" sldId="285"/>
        </pc:sldMkLst>
        <pc:spChg chg="add del mod">
          <ac:chgData name="Havens, Hilary" userId="221bfc2f-dc42-41d1-9a23-b636a7a130dd" providerId="ADAL" clId="{E384887E-F6DB-49CE-9907-825881174D51}" dt="2024-02-27T03:05:50.864" v="585" actId="20577"/>
          <ac:spMkLst>
            <pc:docMk/>
            <pc:sldMk cId="1693646692" sldId="285"/>
            <ac:spMk id="2" creationId="{9F3D93F2-0D74-6DFE-4CA1-31BC83C394B7}"/>
          </ac:spMkLst>
        </pc:spChg>
        <pc:spChg chg="mod">
          <ac:chgData name="Havens, Hilary" userId="221bfc2f-dc42-41d1-9a23-b636a7a130dd" providerId="ADAL" clId="{E384887E-F6DB-49CE-9907-825881174D51}" dt="2024-02-27T03:05:53.420" v="586" actId="6549"/>
          <ac:spMkLst>
            <pc:docMk/>
            <pc:sldMk cId="1693646692" sldId="285"/>
            <ac:spMk id="4" creationId="{DD6DBDCC-F264-C9BF-F889-3DF8DE1BBE43}"/>
          </ac:spMkLst>
        </pc:spChg>
      </pc:sldChg>
      <pc:sldChg chg="addSp new del">
        <pc:chgData name="Havens, Hilary" userId="221bfc2f-dc42-41d1-9a23-b636a7a130dd" providerId="ADAL" clId="{E384887E-F6DB-49CE-9907-825881174D51}" dt="2024-02-23T16:55:06.224" v="433" actId="2696"/>
        <pc:sldMkLst>
          <pc:docMk/>
          <pc:sldMk cId="3286568279" sldId="285"/>
        </pc:sldMkLst>
        <pc:picChg chg="add">
          <ac:chgData name="Havens, Hilary" userId="221bfc2f-dc42-41d1-9a23-b636a7a130dd" providerId="ADAL" clId="{E384887E-F6DB-49CE-9907-825881174D51}" dt="2024-02-21T00:25:58.643" v="258"/>
          <ac:picMkLst>
            <pc:docMk/>
            <pc:sldMk cId="3286568279" sldId="285"/>
            <ac:picMk id="14338" creationId="{049F155A-2EB8-E0CC-4845-3AB1FDAE969E}"/>
          </ac:picMkLst>
        </pc:picChg>
      </pc:sldChg>
      <pc:sldChg chg="addSp modSp new mod ord">
        <pc:chgData name="Havens, Hilary" userId="221bfc2f-dc42-41d1-9a23-b636a7a130dd" providerId="ADAL" clId="{E384887E-F6DB-49CE-9907-825881174D51}" dt="2024-02-27T14:28:15.451" v="652" actId="1076"/>
        <pc:sldMkLst>
          <pc:docMk/>
          <pc:sldMk cId="1269122502" sldId="286"/>
        </pc:sldMkLst>
        <pc:spChg chg="add mod">
          <ac:chgData name="Havens, Hilary" userId="221bfc2f-dc42-41d1-9a23-b636a7a130dd" providerId="ADAL" clId="{E384887E-F6DB-49CE-9907-825881174D51}" dt="2024-02-27T14:28:10.881" v="651" actId="1036"/>
          <ac:spMkLst>
            <pc:docMk/>
            <pc:sldMk cId="1269122502" sldId="286"/>
            <ac:spMk id="4" creationId="{DD18A042-1F13-9C87-9BBE-9579D9529696}"/>
          </ac:spMkLst>
        </pc:spChg>
        <pc:spChg chg="add mod">
          <ac:chgData name="Havens, Hilary" userId="221bfc2f-dc42-41d1-9a23-b636a7a130dd" providerId="ADAL" clId="{E384887E-F6DB-49CE-9907-825881174D51}" dt="2024-02-27T14:27:33.201" v="596"/>
          <ac:spMkLst>
            <pc:docMk/>
            <pc:sldMk cId="1269122502" sldId="286"/>
            <ac:spMk id="5" creationId="{3F6B559C-4F31-3377-2951-708A8F6D9A88}"/>
          </ac:spMkLst>
        </pc:spChg>
        <pc:picChg chg="add mod modCrop">
          <ac:chgData name="Havens, Hilary" userId="221bfc2f-dc42-41d1-9a23-b636a7a130dd" providerId="ADAL" clId="{E384887E-F6DB-49CE-9907-825881174D51}" dt="2024-02-27T14:28:15.451" v="652" actId="1076"/>
          <ac:picMkLst>
            <pc:docMk/>
            <pc:sldMk cId="1269122502" sldId="286"/>
            <ac:picMk id="3" creationId="{39293546-D215-9D89-0CCE-5ECB81CC8BBA}"/>
          </ac:picMkLst>
        </pc:picChg>
      </pc:sldChg>
      <pc:sldChg chg="addSp new del">
        <pc:chgData name="Havens, Hilary" userId="221bfc2f-dc42-41d1-9a23-b636a7a130dd" providerId="ADAL" clId="{E384887E-F6DB-49CE-9907-825881174D51}" dt="2024-02-23T16:55:52.356" v="434" actId="2696"/>
        <pc:sldMkLst>
          <pc:docMk/>
          <pc:sldMk cId="2508377726" sldId="286"/>
        </pc:sldMkLst>
        <pc:picChg chg="add">
          <ac:chgData name="Havens, Hilary" userId="221bfc2f-dc42-41d1-9a23-b636a7a130dd" providerId="ADAL" clId="{E384887E-F6DB-49CE-9907-825881174D51}" dt="2024-02-21T00:26:06.648" v="260"/>
          <ac:picMkLst>
            <pc:docMk/>
            <pc:sldMk cId="2508377726" sldId="286"/>
            <ac:picMk id="15362" creationId="{C55B8A36-7298-F2EC-9B44-D7EEC318B9A5}"/>
          </ac:picMkLst>
        </pc:picChg>
      </pc:sldChg>
      <pc:sldChg chg="addSp delSp modSp new mod">
        <pc:chgData name="Havens, Hilary" userId="221bfc2f-dc42-41d1-9a23-b636a7a130dd" providerId="ADAL" clId="{E384887E-F6DB-49CE-9907-825881174D51}" dt="2024-02-27T17:11:03" v="726" actId="1076"/>
        <pc:sldMkLst>
          <pc:docMk/>
          <pc:sldMk cId="1412252202" sldId="287"/>
        </pc:sldMkLst>
        <pc:spChg chg="add mod">
          <ac:chgData name="Havens, Hilary" userId="221bfc2f-dc42-41d1-9a23-b636a7a130dd" providerId="ADAL" clId="{E384887E-F6DB-49CE-9907-825881174D51}" dt="2024-02-27T14:40:24.790" v="716"/>
          <ac:spMkLst>
            <pc:docMk/>
            <pc:sldMk cId="1412252202" sldId="287"/>
            <ac:spMk id="4" creationId="{7FC9615A-F142-D227-D3B4-7A883FF404E9}"/>
          </ac:spMkLst>
        </pc:spChg>
        <pc:spChg chg="add mod">
          <ac:chgData name="Havens, Hilary" userId="221bfc2f-dc42-41d1-9a23-b636a7a130dd" providerId="ADAL" clId="{E384887E-F6DB-49CE-9907-825881174D51}" dt="2024-02-27T17:10:59.486" v="725"/>
          <ac:spMkLst>
            <pc:docMk/>
            <pc:sldMk cId="1412252202" sldId="287"/>
            <ac:spMk id="7" creationId="{FB995EBA-598B-A104-68FC-9C2E9620180A}"/>
          </ac:spMkLst>
        </pc:spChg>
        <pc:picChg chg="add del mod modCrop">
          <ac:chgData name="Havens, Hilary" userId="221bfc2f-dc42-41d1-9a23-b636a7a130dd" providerId="ADAL" clId="{E384887E-F6DB-49CE-9907-825881174D51}" dt="2024-02-27T14:39:48.876" v="715" actId="478"/>
          <ac:picMkLst>
            <pc:docMk/>
            <pc:sldMk cId="1412252202" sldId="287"/>
            <ac:picMk id="3" creationId="{633DD865-43AA-1B90-7EFC-D0462B353F68}"/>
          </ac:picMkLst>
        </pc:picChg>
        <pc:picChg chg="add mod modCrop">
          <ac:chgData name="Havens, Hilary" userId="221bfc2f-dc42-41d1-9a23-b636a7a130dd" providerId="ADAL" clId="{E384887E-F6DB-49CE-9907-825881174D51}" dt="2024-02-27T17:11:03" v="726" actId="1076"/>
          <ac:picMkLst>
            <pc:docMk/>
            <pc:sldMk cId="1412252202" sldId="287"/>
            <ac:picMk id="6" creationId="{026EC7B9-7F28-0C83-CFAB-D208925BC005}"/>
          </ac:picMkLst>
        </pc:picChg>
      </pc:sldChg>
      <pc:sldChg chg="addSp modSp new mod ord">
        <pc:chgData name="Havens, Hilary" userId="221bfc2f-dc42-41d1-9a23-b636a7a130dd" providerId="ADAL" clId="{E384887E-F6DB-49CE-9907-825881174D51}" dt="2024-02-27T19:44:45.463" v="771"/>
        <pc:sldMkLst>
          <pc:docMk/>
          <pc:sldMk cId="415915753" sldId="288"/>
        </pc:sldMkLst>
        <pc:spChg chg="add mod">
          <ac:chgData name="Havens, Hilary" userId="221bfc2f-dc42-41d1-9a23-b636a7a130dd" providerId="ADAL" clId="{E384887E-F6DB-49CE-9907-825881174D51}" dt="2024-02-27T17:48:12.627" v="769" actId="1076"/>
          <ac:spMkLst>
            <pc:docMk/>
            <pc:sldMk cId="415915753" sldId="288"/>
            <ac:spMk id="4" creationId="{0755B195-7EE3-224C-56EB-D1EC44552EE9}"/>
          </ac:spMkLst>
        </pc:spChg>
        <pc:spChg chg="add mod">
          <ac:chgData name="Havens, Hilary" userId="221bfc2f-dc42-41d1-9a23-b636a7a130dd" providerId="ADAL" clId="{E384887E-F6DB-49CE-9907-825881174D51}" dt="2024-02-27T17:46:52.808" v="748"/>
          <ac:spMkLst>
            <pc:docMk/>
            <pc:sldMk cId="415915753" sldId="288"/>
            <ac:spMk id="5" creationId="{C5527F5D-9D9D-5DC9-BDDC-C80CE11AB97F}"/>
          </ac:spMkLst>
        </pc:spChg>
        <pc:picChg chg="add mod modCrop">
          <ac:chgData name="Havens, Hilary" userId="221bfc2f-dc42-41d1-9a23-b636a7a130dd" providerId="ADAL" clId="{E384887E-F6DB-49CE-9907-825881174D51}" dt="2024-02-27T17:47:08.673" v="751" actId="1076"/>
          <ac:picMkLst>
            <pc:docMk/>
            <pc:sldMk cId="415915753" sldId="288"/>
            <ac:picMk id="3" creationId="{E7338620-873A-FB26-4304-FA714AA06687}"/>
          </ac:picMkLst>
        </pc:picChg>
      </pc:sldChg>
      <pc:sldChg chg="add del">
        <pc:chgData name="Havens, Hilary" userId="221bfc2f-dc42-41d1-9a23-b636a7a130dd" providerId="ADAL" clId="{E384887E-F6DB-49CE-9907-825881174D51}" dt="2024-02-27T17:10:52.437" v="724"/>
        <pc:sldMkLst>
          <pc:docMk/>
          <pc:sldMk cId="582676037" sldId="288"/>
        </pc:sldMkLst>
      </pc:sldChg>
      <pc:sldChg chg="addSp modSp new mod">
        <pc:chgData name="Havens, Hilary" userId="221bfc2f-dc42-41d1-9a23-b636a7a130dd" providerId="ADAL" clId="{E384887E-F6DB-49CE-9907-825881174D51}" dt="2024-02-27T19:56:18.719" v="825" actId="1076"/>
        <pc:sldMkLst>
          <pc:docMk/>
          <pc:sldMk cId="3233561355" sldId="289"/>
        </pc:sldMkLst>
        <pc:spChg chg="add mod">
          <ac:chgData name="Havens, Hilary" userId="221bfc2f-dc42-41d1-9a23-b636a7a130dd" providerId="ADAL" clId="{E384887E-F6DB-49CE-9907-825881174D51}" dt="2024-02-27T19:56:18.719" v="825" actId="1076"/>
          <ac:spMkLst>
            <pc:docMk/>
            <pc:sldMk cId="3233561355" sldId="289"/>
            <ac:spMk id="4" creationId="{4EE47034-266E-2EC5-061E-334B7242F451}"/>
          </ac:spMkLst>
        </pc:spChg>
        <pc:picChg chg="add mod modCrop">
          <ac:chgData name="Havens, Hilary" userId="221bfc2f-dc42-41d1-9a23-b636a7a130dd" providerId="ADAL" clId="{E384887E-F6DB-49CE-9907-825881174D51}" dt="2024-02-27T19:50:00.892" v="779" actId="1076"/>
          <ac:picMkLst>
            <pc:docMk/>
            <pc:sldMk cId="3233561355" sldId="289"/>
            <ac:picMk id="3" creationId="{69D29E8C-2EF3-9EA3-8081-8815DDE07B41}"/>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liveutk-my.sharepoint.com/personal/hhavens1_utk_edu/Documents/Documents/Tennessee/Presentations/SEASECS%202024/Positivity%20Scores%20Char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liveutk-my.sharepoint.com/personal/hhavens1_utk_edu/Documents/Documents/Tennessee/Presentations/SEASECS%202024/Positivity%20Scores%20Char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liveutk-my.sharepoint.com/personal/hhavens1_utk_edu/Documents/Documents/Tennessee/Presentations/SEASECS%202024/Positivity%20Scores%20Chart.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baseline="0"/>
              <a:t>Character Positivity Scores </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3"/>
              <c:pt idx="0">
                <c:v>Delvile</c:v>
              </c:pt>
              <c:pt idx="1">
                <c:v>Harrel</c:v>
              </c:pt>
              <c:pt idx="2">
                <c:v>Monckton</c:v>
              </c:pt>
            </c:strLit>
          </c:cat>
          <c:val>
            <c:numRef>
              <c:f>'[Positivity Scores Chart.xlsx]Sheet1'!$F$12:$H$12</c:f>
              <c:numCache>
                <c:formatCode>General</c:formatCode>
                <c:ptCount val="3"/>
                <c:pt idx="0">
                  <c:v>3.5000000000000003E-2</c:v>
                </c:pt>
                <c:pt idx="1">
                  <c:v>5.0999999999999997E-2</c:v>
                </c:pt>
                <c:pt idx="2">
                  <c:v>0.13900000000000001</c:v>
                </c:pt>
              </c:numCache>
            </c:numRef>
          </c:val>
          <c:extLst>
            <c:ext xmlns:c16="http://schemas.microsoft.com/office/drawing/2014/chart" uri="{C3380CC4-5D6E-409C-BE32-E72D297353CC}">
              <c16:uniqueId val="{00000000-A8C1-4171-B73D-995668A923E7}"/>
            </c:ext>
          </c:extLst>
        </c:ser>
        <c:dLbls>
          <c:dLblPos val="inEnd"/>
          <c:showLegendKey val="0"/>
          <c:showVal val="1"/>
          <c:showCatName val="0"/>
          <c:showSerName val="0"/>
          <c:showPercent val="0"/>
          <c:showBubbleSize val="0"/>
        </c:dLbls>
        <c:gapWidth val="219"/>
        <c:overlap val="-27"/>
        <c:axId val="1210177887"/>
        <c:axId val="1573153583"/>
      </c:barChart>
      <c:catAx>
        <c:axId val="1210177887"/>
        <c:scaling>
          <c:orientation val="minMax"/>
        </c:scaling>
        <c:delete val="0"/>
        <c:axPos val="b"/>
        <c:title>
          <c:tx>
            <c:rich>
              <a:bodyPr rot="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r>
                  <a:rPr lang="en-US" sz="2200" baseline="0"/>
                  <a:t>Characters</a:t>
                </a:r>
              </a:p>
            </c:rich>
          </c:tx>
          <c:overlay val="0"/>
          <c:spPr>
            <a:noFill/>
            <a:ln>
              <a:noFill/>
            </a:ln>
            <a:effectLst/>
          </c:spPr>
          <c:txPr>
            <a:bodyPr rot="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73153583"/>
        <c:crosses val="autoZero"/>
        <c:auto val="1"/>
        <c:lblAlgn val="ctr"/>
        <c:lblOffset val="100"/>
        <c:noMultiLvlLbl val="0"/>
      </c:catAx>
      <c:valAx>
        <c:axId val="15731535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r>
                  <a:rPr lang="en-US" sz="2200" baseline="0"/>
                  <a:t>Positivity =&gt;</a:t>
                </a:r>
              </a:p>
            </c:rich>
          </c:tx>
          <c:overlay val="0"/>
          <c:spPr>
            <a:noFill/>
            <a:ln>
              <a:noFill/>
            </a:ln>
            <a:effectLst/>
          </c:spPr>
          <c:txPr>
            <a:bodyPr rot="-54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2101778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baseline="0"/>
              <a:t>Noun Positivity Scores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3"/>
              <c:pt idx="0">
                <c:v>Delvile</c:v>
              </c:pt>
              <c:pt idx="1">
                <c:v>Harrel</c:v>
              </c:pt>
              <c:pt idx="2">
                <c:v>Monckton</c:v>
              </c:pt>
            </c:strLit>
          </c:cat>
          <c:val>
            <c:numRef>
              <c:f>'[Positivity Scores Chart.xlsx]Sheet1'!$F$24:$H$24</c:f>
              <c:numCache>
                <c:formatCode>General</c:formatCode>
                <c:ptCount val="3"/>
                <c:pt idx="0">
                  <c:v>0.22800000000000001</c:v>
                </c:pt>
                <c:pt idx="1">
                  <c:v>0.122</c:v>
                </c:pt>
                <c:pt idx="2">
                  <c:v>0.29399999999999998</c:v>
                </c:pt>
              </c:numCache>
            </c:numRef>
          </c:val>
          <c:extLst>
            <c:ext xmlns:c16="http://schemas.microsoft.com/office/drawing/2014/chart" uri="{C3380CC4-5D6E-409C-BE32-E72D297353CC}">
              <c16:uniqueId val="{00000000-3288-4E3B-8AD2-79C8D78DA887}"/>
            </c:ext>
          </c:extLst>
        </c:ser>
        <c:dLbls>
          <c:showLegendKey val="0"/>
          <c:showVal val="0"/>
          <c:showCatName val="0"/>
          <c:showSerName val="0"/>
          <c:showPercent val="0"/>
          <c:showBubbleSize val="0"/>
        </c:dLbls>
        <c:gapWidth val="219"/>
        <c:overlap val="-27"/>
        <c:axId val="1334676944"/>
        <c:axId val="323212720"/>
      </c:barChart>
      <c:catAx>
        <c:axId val="1334676944"/>
        <c:scaling>
          <c:orientation val="minMax"/>
        </c:scaling>
        <c:delete val="0"/>
        <c:axPos val="b"/>
        <c:title>
          <c:tx>
            <c:rich>
              <a:bodyPr rot="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r>
                  <a:rPr lang="en-US" sz="2200" baseline="0"/>
                  <a:t>Characters</a:t>
                </a:r>
              </a:p>
            </c:rich>
          </c:tx>
          <c:overlay val="0"/>
          <c:spPr>
            <a:noFill/>
            <a:ln>
              <a:noFill/>
            </a:ln>
            <a:effectLst/>
          </c:spPr>
          <c:txPr>
            <a:bodyPr rot="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23212720"/>
        <c:crosses val="autoZero"/>
        <c:auto val="1"/>
        <c:lblAlgn val="ctr"/>
        <c:lblOffset val="100"/>
        <c:noMultiLvlLbl val="0"/>
      </c:catAx>
      <c:valAx>
        <c:axId val="3232127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r>
                  <a:rPr lang="en-US" sz="2200" baseline="0"/>
                  <a:t>Positivity =&gt;</a:t>
                </a:r>
              </a:p>
            </c:rich>
          </c:tx>
          <c:overlay val="0"/>
          <c:spPr>
            <a:noFill/>
            <a:ln>
              <a:noFill/>
            </a:ln>
            <a:effectLst/>
          </c:spPr>
          <c:txPr>
            <a:bodyPr rot="-54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334676944"/>
        <c:crosses val="autoZero"/>
        <c:crossBetween val="between"/>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baseline="0"/>
              <a:t>Adjective Positivity Scores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3"/>
              <c:pt idx="0">
                <c:v>Delvile</c:v>
              </c:pt>
              <c:pt idx="1">
                <c:v>Harrel</c:v>
              </c:pt>
              <c:pt idx="2">
                <c:v>Monckton</c:v>
              </c:pt>
            </c:strLit>
          </c:cat>
          <c:val>
            <c:numRef>
              <c:f>'[Positivity Scores Chart.xlsx]Sheet1'!$F$36:$H$36</c:f>
              <c:numCache>
                <c:formatCode>General</c:formatCode>
                <c:ptCount val="3"/>
                <c:pt idx="0">
                  <c:v>7.2999999999999995E-2</c:v>
                </c:pt>
                <c:pt idx="1">
                  <c:v>0.22500000000000001</c:v>
                </c:pt>
                <c:pt idx="2">
                  <c:v>0.27700000000000002</c:v>
                </c:pt>
              </c:numCache>
            </c:numRef>
          </c:val>
          <c:extLst>
            <c:ext xmlns:c16="http://schemas.microsoft.com/office/drawing/2014/chart" uri="{C3380CC4-5D6E-409C-BE32-E72D297353CC}">
              <c16:uniqueId val="{00000000-1A9A-48ED-9E26-AA16DEC4DE26}"/>
            </c:ext>
          </c:extLst>
        </c:ser>
        <c:dLbls>
          <c:dLblPos val="outEnd"/>
          <c:showLegendKey val="0"/>
          <c:showVal val="1"/>
          <c:showCatName val="0"/>
          <c:showSerName val="0"/>
          <c:showPercent val="0"/>
          <c:showBubbleSize val="0"/>
        </c:dLbls>
        <c:gapWidth val="219"/>
        <c:overlap val="-27"/>
        <c:axId val="284818224"/>
        <c:axId val="1637590096"/>
      </c:barChart>
      <c:catAx>
        <c:axId val="2848182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200" baseline="0"/>
                  <a:t>Characters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37590096"/>
        <c:crosses val="autoZero"/>
        <c:auto val="1"/>
        <c:lblAlgn val="ctr"/>
        <c:lblOffset val="100"/>
        <c:noMultiLvlLbl val="0"/>
      </c:catAx>
      <c:valAx>
        <c:axId val="16375900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a:t>Positivity</a:t>
                </a:r>
                <a:r>
                  <a:rPr lang="en-US" sz="2000" baseline="0"/>
                  <a:t> =&gt;</a:t>
                </a:r>
                <a:endParaRPr lang="en-US" sz="20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84818224"/>
        <c:crosses val="autoZero"/>
        <c:crossBetween val="between"/>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2">
  <a:schemeClr val="accent2"/>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29C03-5B83-7A97-C098-6C2221F87B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DCF5D7-D90C-0EA5-6F84-18510347FC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767DD6-C2D6-287A-4BDF-042797065D63}"/>
              </a:ext>
            </a:extLst>
          </p:cNvPr>
          <p:cNvSpPr>
            <a:spLocks noGrp="1"/>
          </p:cNvSpPr>
          <p:nvPr>
            <p:ph type="dt" sz="half" idx="10"/>
          </p:nvPr>
        </p:nvSpPr>
        <p:spPr/>
        <p:txBody>
          <a:bodyPr/>
          <a:lstStyle/>
          <a:p>
            <a:fld id="{A2A99E96-B38F-487F-8D65-AD1C10E759C8}" type="datetimeFigureOut">
              <a:rPr lang="en-US" smtClean="0"/>
              <a:t>2/27/2024</a:t>
            </a:fld>
            <a:endParaRPr lang="en-US"/>
          </a:p>
        </p:txBody>
      </p:sp>
      <p:sp>
        <p:nvSpPr>
          <p:cNvPr id="5" name="Footer Placeholder 4">
            <a:extLst>
              <a:ext uri="{FF2B5EF4-FFF2-40B4-BE49-F238E27FC236}">
                <a16:creationId xmlns:a16="http://schemas.microsoft.com/office/drawing/2014/main" id="{CA6AAAD0-58C8-710E-75AA-6C23373474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207F1D-AD59-6423-D003-2EC8A81C8F6C}"/>
              </a:ext>
            </a:extLst>
          </p:cNvPr>
          <p:cNvSpPr>
            <a:spLocks noGrp="1"/>
          </p:cNvSpPr>
          <p:nvPr>
            <p:ph type="sldNum" sz="quarter" idx="12"/>
          </p:nvPr>
        </p:nvSpPr>
        <p:spPr/>
        <p:txBody>
          <a:bodyPr/>
          <a:lstStyle/>
          <a:p>
            <a:fld id="{5D16DD73-6557-4098-9058-D216D813D51B}" type="slidenum">
              <a:rPr lang="en-US" smtClean="0"/>
              <a:t>‹#›</a:t>
            </a:fld>
            <a:endParaRPr lang="en-US"/>
          </a:p>
        </p:txBody>
      </p:sp>
    </p:spTree>
    <p:extLst>
      <p:ext uri="{BB962C8B-B14F-4D97-AF65-F5344CB8AC3E}">
        <p14:creationId xmlns:p14="http://schemas.microsoft.com/office/powerpoint/2010/main" val="986137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DD1B6-05F6-2B54-07E7-E2421683B5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E92A4F-D391-91F6-55D6-9B92010D51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A66D74-60F7-34A2-4363-5933BA471A58}"/>
              </a:ext>
            </a:extLst>
          </p:cNvPr>
          <p:cNvSpPr>
            <a:spLocks noGrp="1"/>
          </p:cNvSpPr>
          <p:nvPr>
            <p:ph type="dt" sz="half" idx="10"/>
          </p:nvPr>
        </p:nvSpPr>
        <p:spPr/>
        <p:txBody>
          <a:bodyPr/>
          <a:lstStyle/>
          <a:p>
            <a:fld id="{A2A99E96-B38F-487F-8D65-AD1C10E759C8}" type="datetimeFigureOut">
              <a:rPr lang="en-US" smtClean="0"/>
              <a:t>2/27/2024</a:t>
            </a:fld>
            <a:endParaRPr lang="en-US"/>
          </a:p>
        </p:txBody>
      </p:sp>
      <p:sp>
        <p:nvSpPr>
          <p:cNvPr id="5" name="Footer Placeholder 4">
            <a:extLst>
              <a:ext uri="{FF2B5EF4-FFF2-40B4-BE49-F238E27FC236}">
                <a16:creationId xmlns:a16="http://schemas.microsoft.com/office/drawing/2014/main" id="{A724244C-89AF-7FD0-4A5F-6ED4DACFA4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ED84DD-B9D8-AA4F-28F6-AB880C9E63E7}"/>
              </a:ext>
            </a:extLst>
          </p:cNvPr>
          <p:cNvSpPr>
            <a:spLocks noGrp="1"/>
          </p:cNvSpPr>
          <p:nvPr>
            <p:ph type="sldNum" sz="quarter" idx="12"/>
          </p:nvPr>
        </p:nvSpPr>
        <p:spPr/>
        <p:txBody>
          <a:bodyPr/>
          <a:lstStyle/>
          <a:p>
            <a:fld id="{5D16DD73-6557-4098-9058-D216D813D51B}" type="slidenum">
              <a:rPr lang="en-US" smtClean="0"/>
              <a:t>‹#›</a:t>
            </a:fld>
            <a:endParaRPr lang="en-US"/>
          </a:p>
        </p:txBody>
      </p:sp>
    </p:spTree>
    <p:extLst>
      <p:ext uri="{BB962C8B-B14F-4D97-AF65-F5344CB8AC3E}">
        <p14:creationId xmlns:p14="http://schemas.microsoft.com/office/powerpoint/2010/main" val="3836162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E298E4-258F-86FE-1F5E-5D9BE0C26F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07A743-1BD8-DBC3-6FBF-92EEBB6A00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6DB2E2-979C-D59D-754A-47DDB9950FAF}"/>
              </a:ext>
            </a:extLst>
          </p:cNvPr>
          <p:cNvSpPr>
            <a:spLocks noGrp="1"/>
          </p:cNvSpPr>
          <p:nvPr>
            <p:ph type="dt" sz="half" idx="10"/>
          </p:nvPr>
        </p:nvSpPr>
        <p:spPr/>
        <p:txBody>
          <a:bodyPr/>
          <a:lstStyle/>
          <a:p>
            <a:fld id="{A2A99E96-B38F-487F-8D65-AD1C10E759C8}" type="datetimeFigureOut">
              <a:rPr lang="en-US" smtClean="0"/>
              <a:t>2/27/2024</a:t>
            </a:fld>
            <a:endParaRPr lang="en-US"/>
          </a:p>
        </p:txBody>
      </p:sp>
      <p:sp>
        <p:nvSpPr>
          <p:cNvPr id="5" name="Footer Placeholder 4">
            <a:extLst>
              <a:ext uri="{FF2B5EF4-FFF2-40B4-BE49-F238E27FC236}">
                <a16:creationId xmlns:a16="http://schemas.microsoft.com/office/drawing/2014/main" id="{05A300A8-62AB-EA68-E013-DCF344F9B3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4F13E-1C3D-2D6D-6C56-E36476E4D1B2}"/>
              </a:ext>
            </a:extLst>
          </p:cNvPr>
          <p:cNvSpPr>
            <a:spLocks noGrp="1"/>
          </p:cNvSpPr>
          <p:nvPr>
            <p:ph type="sldNum" sz="quarter" idx="12"/>
          </p:nvPr>
        </p:nvSpPr>
        <p:spPr/>
        <p:txBody>
          <a:bodyPr/>
          <a:lstStyle/>
          <a:p>
            <a:fld id="{5D16DD73-6557-4098-9058-D216D813D51B}" type="slidenum">
              <a:rPr lang="en-US" smtClean="0"/>
              <a:t>‹#›</a:t>
            </a:fld>
            <a:endParaRPr lang="en-US"/>
          </a:p>
        </p:txBody>
      </p:sp>
    </p:spTree>
    <p:extLst>
      <p:ext uri="{BB962C8B-B14F-4D97-AF65-F5344CB8AC3E}">
        <p14:creationId xmlns:p14="http://schemas.microsoft.com/office/powerpoint/2010/main" val="55029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BD27E-EC41-A434-A7AB-1CB43538F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4FE514-C48C-4464-9E46-0866AE15B8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B6C57E-2B26-7506-22A3-5A37E2779E6B}"/>
              </a:ext>
            </a:extLst>
          </p:cNvPr>
          <p:cNvSpPr>
            <a:spLocks noGrp="1"/>
          </p:cNvSpPr>
          <p:nvPr>
            <p:ph type="dt" sz="half" idx="10"/>
          </p:nvPr>
        </p:nvSpPr>
        <p:spPr/>
        <p:txBody>
          <a:bodyPr/>
          <a:lstStyle/>
          <a:p>
            <a:fld id="{A2A99E96-B38F-487F-8D65-AD1C10E759C8}" type="datetimeFigureOut">
              <a:rPr lang="en-US" smtClean="0"/>
              <a:t>2/27/2024</a:t>
            </a:fld>
            <a:endParaRPr lang="en-US"/>
          </a:p>
        </p:txBody>
      </p:sp>
      <p:sp>
        <p:nvSpPr>
          <p:cNvPr id="5" name="Footer Placeholder 4">
            <a:extLst>
              <a:ext uri="{FF2B5EF4-FFF2-40B4-BE49-F238E27FC236}">
                <a16:creationId xmlns:a16="http://schemas.microsoft.com/office/drawing/2014/main" id="{8DE2F80B-3ADC-4DF8-52AD-249C1E46B3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CA37C-F5EC-4BAD-811F-AAF2046C284F}"/>
              </a:ext>
            </a:extLst>
          </p:cNvPr>
          <p:cNvSpPr>
            <a:spLocks noGrp="1"/>
          </p:cNvSpPr>
          <p:nvPr>
            <p:ph type="sldNum" sz="quarter" idx="12"/>
          </p:nvPr>
        </p:nvSpPr>
        <p:spPr/>
        <p:txBody>
          <a:bodyPr/>
          <a:lstStyle/>
          <a:p>
            <a:fld id="{5D16DD73-6557-4098-9058-D216D813D51B}" type="slidenum">
              <a:rPr lang="en-US" smtClean="0"/>
              <a:t>‹#›</a:t>
            </a:fld>
            <a:endParaRPr lang="en-US"/>
          </a:p>
        </p:txBody>
      </p:sp>
    </p:spTree>
    <p:extLst>
      <p:ext uri="{BB962C8B-B14F-4D97-AF65-F5344CB8AC3E}">
        <p14:creationId xmlns:p14="http://schemas.microsoft.com/office/powerpoint/2010/main" val="127438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92F67-85A4-573A-AE02-CD9E3EC279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6C6C1A-7A1A-B7FF-8EA3-CAE09FE9AF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725437-4BEB-DAA1-BD9F-83DA714EB08D}"/>
              </a:ext>
            </a:extLst>
          </p:cNvPr>
          <p:cNvSpPr>
            <a:spLocks noGrp="1"/>
          </p:cNvSpPr>
          <p:nvPr>
            <p:ph type="dt" sz="half" idx="10"/>
          </p:nvPr>
        </p:nvSpPr>
        <p:spPr/>
        <p:txBody>
          <a:bodyPr/>
          <a:lstStyle/>
          <a:p>
            <a:fld id="{A2A99E96-B38F-487F-8D65-AD1C10E759C8}" type="datetimeFigureOut">
              <a:rPr lang="en-US" smtClean="0"/>
              <a:t>2/27/2024</a:t>
            </a:fld>
            <a:endParaRPr lang="en-US"/>
          </a:p>
        </p:txBody>
      </p:sp>
      <p:sp>
        <p:nvSpPr>
          <p:cNvPr id="5" name="Footer Placeholder 4">
            <a:extLst>
              <a:ext uri="{FF2B5EF4-FFF2-40B4-BE49-F238E27FC236}">
                <a16:creationId xmlns:a16="http://schemas.microsoft.com/office/drawing/2014/main" id="{2FFF86A6-6B82-40A7-28AB-FCCA183865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85A2A-97F6-71CF-1AF3-D01B65CDBA35}"/>
              </a:ext>
            </a:extLst>
          </p:cNvPr>
          <p:cNvSpPr>
            <a:spLocks noGrp="1"/>
          </p:cNvSpPr>
          <p:nvPr>
            <p:ph type="sldNum" sz="quarter" idx="12"/>
          </p:nvPr>
        </p:nvSpPr>
        <p:spPr/>
        <p:txBody>
          <a:bodyPr/>
          <a:lstStyle/>
          <a:p>
            <a:fld id="{5D16DD73-6557-4098-9058-D216D813D51B}" type="slidenum">
              <a:rPr lang="en-US" smtClean="0"/>
              <a:t>‹#›</a:t>
            </a:fld>
            <a:endParaRPr lang="en-US"/>
          </a:p>
        </p:txBody>
      </p:sp>
    </p:spTree>
    <p:extLst>
      <p:ext uri="{BB962C8B-B14F-4D97-AF65-F5344CB8AC3E}">
        <p14:creationId xmlns:p14="http://schemas.microsoft.com/office/powerpoint/2010/main" val="355399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81569-0E51-A4A0-7F07-21E7EAD165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174321-6D40-10DB-66C9-7351823848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75CEA1-8E93-D391-85E4-09F0FDC826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70110E-5171-0483-EB3C-B05FE5C7DC88}"/>
              </a:ext>
            </a:extLst>
          </p:cNvPr>
          <p:cNvSpPr>
            <a:spLocks noGrp="1"/>
          </p:cNvSpPr>
          <p:nvPr>
            <p:ph type="dt" sz="half" idx="10"/>
          </p:nvPr>
        </p:nvSpPr>
        <p:spPr/>
        <p:txBody>
          <a:bodyPr/>
          <a:lstStyle/>
          <a:p>
            <a:fld id="{A2A99E96-B38F-487F-8D65-AD1C10E759C8}" type="datetimeFigureOut">
              <a:rPr lang="en-US" smtClean="0"/>
              <a:t>2/27/2024</a:t>
            </a:fld>
            <a:endParaRPr lang="en-US"/>
          </a:p>
        </p:txBody>
      </p:sp>
      <p:sp>
        <p:nvSpPr>
          <p:cNvPr id="6" name="Footer Placeholder 5">
            <a:extLst>
              <a:ext uri="{FF2B5EF4-FFF2-40B4-BE49-F238E27FC236}">
                <a16:creationId xmlns:a16="http://schemas.microsoft.com/office/drawing/2014/main" id="{9084A49E-378D-6899-4475-B176766731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501D69-0F95-A2A5-0C27-C77EB0E60325}"/>
              </a:ext>
            </a:extLst>
          </p:cNvPr>
          <p:cNvSpPr>
            <a:spLocks noGrp="1"/>
          </p:cNvSpPr>
          <p:nvPr>
            <p:ph type="sldNum" sz="quarter" idx="12"/>
          </p:nvPr>
        </p:nvSpPr>
        <p:spPr/>
        <p:txBody>
          <a:bodyPr/>
          <a:lstStyle/>
          <a:p>
            <a:fld id="{5D16DD73-6557-4098-9058-D216D813D51B}" type="slidenum">
              <a:rPr lang="en-US" smtClean="0"/>
              <a:t>‹#›</a:t>
            </a:fld>
            <a:endParaRPr lang="en-US"/>
          </a:p>
        </p:txBody>
      </p:sp>
    </p:spTree>
    <p:extLst>
      <p:ext uri="{BB962C8B-B14F-4D97-AF65-F5344CB8AC3E}">
        <p14:creationId xmlns:p14="http://schemas.microsoft.com/office/powerpoint/2010/main" val="2673627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6BFC-A59E-D059-3366-100670AC0C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306FA7-2018-E829-CD07-9AB7AE3137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1DB719-DED2-6E16-1431-27476EC528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48428A-7D3D-1982-28C7-27F316F85D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6E665D-B5A7-89FF-DE9C-5B1F508A4F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376626-379D-675D-4383-ABD370CDDC56}"/>
              </a:ext>
            </a:extLst>
          </p:cNvPr>
          <p:cNvSpPr>
            <a:spLocks noGrp="1"/>
          </p:cNvSpPr>
          <p:nvPr>
            <p:ph type="dt" sz="half" idx="10"/>
          </p:nvPr>
        </p:nvSpPr>
        <p:spPr/>
        <p:txBody>
          <a:bodyPr/>
          <a:lstStyle/>
          <a:p>
            <a:fld id="{A2A99E96-B38F-487F-8D65-AD1C10E759C8}" type="datetimeFigureOut">
              <a:rPr lang="en-US" smtClean="0"/>
              <a:t>2/27/2024</a:t>
            </a:fld>
            <a:endParaRPr lang="en-US"/>
          </a:p>
        </p:txBody>
      </p:sp>
      <p:sp>
        <p:nvSpPr>
          <p:cNvPr id="8" name="Footer Placeholder 7">
            <a:extLst>
              <a:ext uri="{FF2B5EF4-FFF2-40B4-BE49-F238E27FC236}">
                <a16:creationId xmlns:a16="http://schemas.microsoft.com/office/drawing/2014/main" id="{E2A56535-EF0B-9AB4-9B34-EE03EC2D25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CE892C-485B-185A-729A-31A6E9579123}"/>
              </a:ext>
            </a:extLst>
          </p:cNvPr>
          <p:cNvSpPr>
            <a:spLocks noGrp="1"/>
          </p:cNvSpPr>
          <p:nvPr>
            <p:ph type="sldNum" sz="quarter" idx="12"/>
          </p:nvPr>
        </p:nvSpPr>
        <p:spPr/>
        <p:txBody>
          <a:bodyPr/>
          <a:lstStyle/>
          <a:p>
            <a:fld id="{5D16DD73-6557-4098-9058-D216D813D51B}" type="slidenum">
              <a:rPr lang="en-US" smtClean="0"/>
              <a:t>‹#›</a:t>
            </a:fld>
            <a:endParaRPr lang="en-US"/>
          </a:p>
        </p:txBody>
      </p:sp>
    </p:spTree>
    <p:extLst>
      <p:ext uri="{BB962C8B-B14F-4D97-AF65-F5344CB8AC3E}">
        <p14:creationId xmlns:p14="http://schemas.microsoft.com/office/powerpoint/2010/main" val="77628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9F5A-D23F-F645-1D04-21310825FF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446B09-0252-AA54-7422-5D88C8B217F3}"/>
              </a:ext>
            </a:extLst>
          </p:cNvPr>
          <p:cNvSpPr>
            <a:spLocks noGrp="1"/>
          </p:cNvSpPr>
          <p:nvPr>
            <p:ph type="dt" sz="half" idx="10"/>
          </p:nvPr>
        </p:nvSpPr>
        <p:spPr/>
        <p:txBody>
          <a:bodyPr/>
          <a:lstStyle/>
          <a:p>
            <a:fld id="{A2A99E96-B38F-487F-8D65-AD1C10E759C8}" type="datetimeFigureOut">
              <a:rPr lang="en-US" smtClean="0"/>
              <a:t>2/27/2024</a:t>
            </a:fld>
            <a:endParaRPr lang="en-US"/>
          </a:p>
        </p:txBody>
      </p:sp>
      <p:sp>
        <p:nvSpPr>
          <p:cNvPr id="4" name="Footer Placeholder 3">
            <a:extLst>
              <a:ext uri="{FF2B5EF4-FFF2-40B4-BE49-F238E27FC236}">
                <a16:creationId xmlns:a16="http://schemas.microsoft.com/office/drawing/2014/main" id="{92220035-8B41-3257-35AC-F0D69ECE97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A699E5-EDE2-5565-8960-308B17B1D992}"/>
              </a:ext>
            </a:extLst>
          </p:cNvPr>
          <p:cNvSpPr>
            <a:spLocks noGrp="1"/>
          </p:cNvSpPr>
          <p:nvPr>
            <p:ph type="sldNum" sz="quarter" idx="12"/>
          </p:nvPr>
        </p:nvSpPr>
        <p:spPr/>
        <p:txBody>
          <a:bodyPr/>
          <a:lstStyle/>
          <a:p>
            <a:fld id="{5D16DD73-6557-4098-9058-D216D813D51B}" type="slidenum">
              <a:rPr lang="en-US" smtClean="0"/>
              <a:t>‹#›</a:t>
            </a:fld>
            <a:endParaRPr lang="en-US"/>
          </a:p>
        </p:txBody>
      </p:sp>
    </p:spTree>
    <p:extLst>
      <p:ext uri="{BB962C8B-B14F-4D97-AF65-F5344CB8AC3E}">
        <p14:creationId xmlns:p14="http://schemas.microsoft.com/office/powerpoint/2010/main" val="619152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1648AA-A813-CAA9-460C-ACA09DA8BE26}"/>
              </a:ext>
            </a:extLst>
          </p:cNvPr>
          <p:cNvSpPr>
            <a:spLocks noGrp="1"/>
          </p:cNvSpPr>
          <p:nvPr>
            <p:ph type="dt" sz="half" idx="10"/>
          </p:nvPr>
        </p:nvSpPr>
        <p:spPr/>
        <p:txBody>
          <a:bodyPr/>
          <a:lstStyle/>
          <a:p>
            <a:fld id="{A2A99E96-B38F-487F-8D65-AD1C10E759C8}" type="datetimeFigureOut">
              <a:rPr lang="en-US" smtClean="0"/>
              <a:t>2/27/2024</a:t>
            </a:fld>
            <a:endParaRPr lang="en-US"/>
          </a:p>
        </p:txBody>
      </p:sp>
      <p:sp>
        <p:nvSpPr>
          <p:cNvPr id="3" name="Footer Placeholder 2">
            <a:extLst>
              <a:ext uri="{FF2B5EF4-FFF2-40B4-BE49-F238E27FC236}">
                <a16:creationId xmlns:a16="http://schemas.microsoft.com/office/drawing/2014/main" id="{A85126F2-04CD-6FEB-F306-BB43FEF28E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1996A1-2493-AB42-3C5B-20BBB0751183}"/>
              </a:ext>
            </a:extLst>
          </p:cNvPr>
          <p:cNvSpPr>
            <a:spLocks noGrp="1"/>
          </p:cNvSpPr>
          <p:nvPr>
            <p:ph type="sldNum" sz="quarter" idx="12"/>
          </p:nvPr>
        </p:nvSpPr>
        <p:spPr/>
        <p:txBody>
          <a:bodyPr/>
          <a:lstStyle/>
          <a:p>
            <a:fld id="{5D16DD73-6557-4098-9058-D216D813D51B}" type="slidenum">
              <a:rPr lang="en-US" smtClean="0"/>
              <a:t>‹#›</a:t>
            </a:fld>
            <a:endParaRPr lang="en-US"/>
          </a:p>
        </p:txBody>
      </p:sp>
    </p:spTree>
    <p:extLst>
      <p:ext uri="{BB962C8B-B14F-4D97-AF65-F5344CB8AC3E}">
        <p14:creationId xmlns:p14="http://schemas.microsoft.com/office/powerpoint/2010/main" val="1153605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52ED6-A21E-2A6D-A398-AB73B1AB08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2D289B-1D28-1B43-4FC1-8F54234077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4FFC1-96A9-31AA-3ED6-63E5846E9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C0A81A-C0E2-43A2-53AD-F595BDFB2251}"/>
              </a:ext>
            </a:extLst>
          </p:cNvPr>
          <p:cNvSpPr>
            <a:spLocks noGrp="1"/>
          </p:cNvSpPr>
          <p:nvPr>
            <p:ph type="dt" sz="half" idx="10"/>
          </p:nvPr>
        </p:nvSpPr>
        <p:spPr/>
        <p:txBody>
          <a:bodyPr/>
          <a:lstStyle/>
          <a:p>
            <a:fld id="{A2A99E96-B38F-487F-8D65-AD1C10E759C8}" type="datetimeFigureOut">
              <a:rPr lang="en-US" smtClean="0"/>
              <a:t>2/27/2024</a:t>
            </a:fld>
            <a:endParaRPr lang="en-US"/>
          </a:p>
        </p:txBody>
      </p:sp>
      <p:sp>
        <p:nvSpPr>
          <p:cNvPr id="6" name="Footer Placeholder 5">
            <a:extLst>
              <a:ext uri="{FF2B5EF4-FFF2-40B4-BE49-F238E27FC236}">
                <a16:creationId xmlns:a16="http://schemas.microsoft.com/office/drawing/2014/main" id="{85DC2A28-C76E-155C-1CA2-D5CC162081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465435-4E2D-4A4F-A4BC-C263494F3CA6}"/>
              </a:ext>
            </a:extLst>
          </p:cNvPr>
          <p:cNvSpPr>
            <a:spLocks noGrp="1"/>
          </p:cNvSpPr>
          <p:nvPr>
            <p:ph type="sldNum" sz="quarter" idx="12"/>
          </p:nvPr>
        </p:nvSpPr>
        <p:spPr/>
        <p:txBody>
          <a:bodyPr/>
          <a:lstStyle/>
          <a:p>
            <a:fld id="{5D16DD73-6557-4098-9058-D216D813D51B}" type="slidenum">
              <a:rPr lang="en-US" smtClean="0"/>
              <a:t>‹#›</a:t>
            </a:fld>
            <a:endParaRPr lang="en-US"/>
          </a:p>
        </p:txBody>
      </p:sp>
    </p:spTree>
    <p:extLst>
      <p:ext uri="{BB962C8B-B14F-4D97-AF65-F5344CB8AC3E}">
        <p14:creationId xmlns:p14="http://schemas.microsoft.com/office/powerpoint/2010/main" val="731223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DE21C-91B0-63E3-5F0C-AF9D9BE358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C7BCA0-ED6C-F737-296D-C690B86F04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42191B-86E0-217C-8E5C-C88C49A443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AB88DB-4F51-FEBC-D369-6B26DEE36B35}"/>
              </a:ext>
            </a:extLst>
          </p:cNvPr>
          <p:cNvSpPr>
            <a:spLocks noGrp="1"/>
          </p:cNvSpPr>
          <p:nvPr>
            <p:ph type="dt" sz="half" idx="10"/>
          </p:nvPr>
        </p:nvSpPr>
        <p:spPr/>
        <p:txBody>
          <a:bodyPr/>
          <a:lstStyle/>
          <a:p>
            <a:fld id="{A2A99E96-B38F-487F-8D65-AD1C10E759C8}" type="datetimeFigureOut">
              <a:rPr lang="en-US" smtClean="0"/>
              <a:t>2/27/2024</a:t>
            </a:fld>
            <a:endParaRPr lang="en-US"/>
          </a:p>
        </p:txBody>
      </p:sp>
      <p:sp>
        <p:nvSpPr>
          <p:cNvPr id="6" name="Footer Placeholder 5">
            <a:extLst>
              <a:ext uri="{FF2B5EF4-FFF2-40B4-BE49-F238E27FC236}">
                <a16:creationId xmlns:a16="http://schemas.microsoft.com/office/drawing/2014/main" id="{261B2E9B-1C88-6181-9721-2190B0EDB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977027-3E4B-DAC6-147F-69C11BF7A70B}"/>
              </a:ext>
            </a:extLst>
          </p:cNvPr>
          <p:cNvSpPr>
            <a:spLocks noGrp="1"/>
          </p:cNvSpPr>
          <p:nvPr>
            <p:ph type="sldNum" sz="quarter" idx="12"/>
          </p:nvPr>
        </p:nvSpPr>
        <p:spPr/>
        <p:txBody>
          <a:bodyPr/>
          <a:lstStyle/>
          <a:p>
            <a:fld id="{5D16DD73-6557-4098-9058-D216D813D51B}" type="slidenum">
              <a:rPr lang="en-US" smtClean="0"/>
              <a:t>‹#›</a:t>
            </a:fld>
            <a:endParaRPr lang="en-US"/>
          </a:p>
        </p:txBody>
      </p:sp>
    </p:spTree>
    <p:extLst>
      <p:ext uri="{BB962C8B-B14F-4D97-AF65-F5344CB8AC3E}">
        <p14:creationId xmlns:p14="http://schemas.microsoft.com/office/powerpoint/2010/main" val="2488091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156944-E01D-2E4E-31FF-DF12EFEFA5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739E5C-704E-4734-7490-28628C9EA8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414A34-336E-A595-1ED1-FDDA052CED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A99E96-B38F-487F-8D65-AD1C10E759C8}" type="datetimeFigureOut">
              <a:rPr lang="en-US" smtClean="0"/>
              <a:t>2/27/2024</a:t>
            </a:fld>
            <a:endParaRPr lang="en-US"/>
          </a:p>
        </p:txBody>
      </p:sp>
      <p:sp>
        <p:nvSpPr>
          <p:cNvPr id="5" name="Footer Placeholder 4">
            <a:extLst>
              <a:ext uri="{FF2B5EF4-FFF2-40B4-BE49-F238E27FC236}">
                <a16:creationId xmlns:a16="http://schemas.microsoft.com/office/drawing/2014/main" id="{42AFF7BD-3356-C0CE-7948-0F1FBD7BF9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45FE14-2854-DDF9-B163-C061B38BF7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16DD73-6557-4098-9058-D216D813D51B}" type="slidenum">
              <a:rPr lang="en-US" smtClean="0"/>
              <a:t>‹#›</a:t>
            </a:fld>
            <a:endParaRPr lang="en-US"/>
          </a:p>
        </p:txBody>
      </p:sp>
    </p:spTree>
    <p:extLst>
      <p:ext uri="{BB962C8B-B14F-4D97-AF65-F5344CB8AC3E}">
        <p14:creationId xmlns:p14="http://schemas.microsoft.com/office/powerpoint/2010/main" val="3884887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1044A9-38DE-83E6-8CB1-8C9BC2934F8D}"/>
              </a:ext>
            </a:extLst>
          </p:cNvPr>
          <p:cNvSpPr txBox="1"/>
          <p:nvPr/>
        </p:nvSpPr>
        <p:spPr>
          <a:xfrm>
            <a:off x="175694" y="106453"/>
            <a:ext cx="11840610" cy="6555641"/>
          </a:xfrm>
          <a:prstGeom prst="rect">
            <a:avLst/>
          </a:prstGeom>
          <a:noFill/>
        </p:spPr>
        <p:txBody>
          <a:bodyPr wrap="square">
            <a:spAutoFit/>
          </a:bodyPr>
          <a:lstStyle/>
          <a:p>
            <a:pPr marL="0" marR="0" algn="ctr">
              <a:spcBef>
                <a:spcPts val="0"/>
              </a:spcBef>
              <a:spcAft>
                <a:spcPts val="0"/>
              </a:spcAft>
            </a:pPr>
            <a:r>
              <a:rPr lang="en-US" sz="2800" b="1" kern="100" dirty="0">
                <a:solidFill>
                  <a:schemeClr val="bg1"/>
                </a:solidFill>
                <a:effectLst/>
                <a:latin typeface="Garamond" panose="02020404030301010803" pitchFamily="18" charset="0"/>
                <a:ea typeface="Calibri" panose="020F0502020204030204" pitchFamily="34" charset="0"/>
              </a:rPr>
              <a:t>Frances Burney’s </a:t>
            </a:r>
            <a:r>
              <a:rPr lang="en-US" sz="2800" b="1" i="1" kern="100" dirty="0">
                <a:solidFill>
                  <a:schemeClr val="bg1"/>
                </a:solidFill>
                <a:effectLst/>
                <a:latin typeface="Garamond" panose="02020404030301010803" pitchFamily="18" charset="0"/>
                <a:ea typeface="Calibri" panose="020F0502020204030204" pitchFamily="34" charset="0"/>
              </a:rPr>
              <a:t>Cecilia</a:t>
            </a:r>
            <a:r>
              <a:rPr lang="en-US" sz="2800" b="1" kern="100" dirty="0">
                <a:solidFill>
                  <a:schemeClr val="bg1"/>
                </a:solidFill>
                <a:effectLst/>
                <a:latin typeface="Garamond" panose="02020404030301010803" pitchFamily="18" charset="0"/>
                <a:ea typeface="Calibri" panose="020F0502020204030204" pitchFamily="34" charset="0"/>
              </a:rPr>
              <a:t>, Toxic Men, and the Natural Language Toolkit</a:t>
            </a:r>
            <a:r>
              <a:rPr lang="en-US" sz="2800" kern="100" dirty="0">
                <a:solidFill>
                  <a:schemeClr val="bg1"/>
                </a:solidFill>
                <a:effectLst/>
                <a:latin typeface="Garamond" panose="02020404030301010803" pitchFamily="18" charset="0"/>
                <a:ea typeface="Calibri" panose="020F0502020204030204" pitchFamily="34" charset="0"/>
              </a:rPr>
              <a:t> </a:t>
            </a:r>
          </a:p>
          <a:p>
            <a:pPr marL="0" marR="0" algn="ctr">
              <a:spcBef>
                <a:spcPts val="0"/>
              </a:spcBef>
              <a:spcAft>
                <a:spcPts val="0"/>
              </a:spcAft>
            </a:pPr>
            <a:r>
              <a:rPr lang="en-US" sz="2800" kern="100" dirty="0">
                <a:solidFill>
                  <a:schemeClr val="bg1"/>
                </a:solidFill>
                <a:effectLst/>
                <a:latin typeface="Garamond" panose="02020404030301010803" pitchFamily="18" charset="0"/>
                <a:ea typeface="Calibri" panose="020F0502020204030204" pitchFamily="34" charset="0"/>
              </a:rPr>
              <a:t>Hilary Havens, University of Tennessee</a:t>
            </a:r>
          </a:p>
          <a:p>
            <a:pPr marL="0" marR="0" algn="ctr">
              <a:spcBef>
                <a:spcPts val="0"/>
              </a:spcBef>
              <a:spcAft>
                <a:spcPts val="0"/>
              </a:spcAft>
            </a:pPr>
            <a:endParaRPr lang="en-US" sz="2800" kern="100" dirty="0">
              <a:solidFill>
                <a:schemeClr val="bg1"/>
              </a:solidFill>
              <a:latin typeface="Garamond" panose="02020404030301010803" pitchFamily="18" charset="0"/>
              <a:ea typeface="Calibri" panose="020F0502020204030204" pitchFamily="34" charset="0"/>
            </a:endParaRPr>
          </a:p>
          <a:p>
            <a:pPr marL="0" marR="0" algn="ctr">
              <a:spcBef>
                <a:spcPts val="0"/>
              </a:spcBef>
              <a:spcAft>
                <a:spcPts val="0"/>
              </a:spcAft>
            </a:pPr>
            <a:endParaRPr lang="en-US" sz="2800" kern="100" dirty="0">
              <a:solidFill>
                <a:schemeClr val="bg1"/>
              </a:solidFill>
              <a:effectLst/>
              <a:latin typeface="Garamond" panose="02020404030301010803" pitchFamily="18" charset="0"/>
              <a:ea typeface="Calibri" panose="020F0502020204030204" pitchFamily="34" charset="0"/>
            </a:endParaRPr>
          </a:p>
          <a:p>
            <a:pPr marL="0" marR="0" algn="ctr">
              <a:spcBef>
                <a:spcPts val="0"/>
              </a:spcBef>
              <a:spcAft>
                <a:spcPts val="0"/>
              </a:spcAft>
            </a:pPr>
            <a:endParaRPr lang="en-US" sz="2800" kern="100" dirty="0">
              <a:solidFill>
                <a:schemeClr val="bg1"/>
              </a:solidFill>
              <a:effectLst/>
              <a:latin typeface="Garamond" panose="02020404030301010803" pitchFamily="18" charset="0"/>
              <a:ea typeface="Calibri" panose="020F0502020204030204" pitchFamily="34" charset="0"/>
            </a:endParaRPr>
          </a:p>
          <a:p>
            <a:pPr marL="0" marR="0" algn="ctr">
              <a:spcBef>
                <a:spcPts val="0"/>
              </a:spcBef>
              <a:spcAft>
                <a:spcPts val="0"/>
              </a:spcAft>
            </a:pPr>
            <a:endParaRPr lang="en-US" sz="2800" kern="100" dirty="0">
              <a:solidFill>
                <a:schemeClr val="bg1"/>
              </a:solidFill>
              <a:latin typeface="Garamond" panose="02020404030301010803" pitchFamily="18" charset="0"/>
              <a:ea typeface="Calibri" panose="020F0502020204030204" pitchFamily="34" charset="0"/>
            </a:endParaRPr>
          </a:p>
          <a:p>
            <a:pPr marL="0" marR="0" algn="ctr">
              <a:spcBef>
                <a:spcPts val="0"/>
              </a:spcBef>
              <a:spcAft>
                <a:spcPts val="0"/>
              </a:spcAft>
            </a:pPr>
            <a:endParaRPr lang="en-US" sz="2800" kern="100" dirty="0">
              <a:solidFill>
                <a:schemeClr val="bg1"/>
              </a:solidFill>
              <a:effectLst/>
              <a:latin typeface="Garamond" panose="02020404030301010803" pitchFamily="18" charset="0"/>
              <a:ea typeface="Calibri" panose="020F0502020204030204" pitchFamily="34" charset="0"/>
            </a:endParaRPr>
          </a:p>
          <a:p>
            <a:pPr marL="0" marR="0" algn="ctr">
              <a:spcBef>
                <a:spcPts val="0"/>
              </a:spcBef>
              <a:spcAft>
                <a:spcPts val="0"/>
              </a:spcAft>
            </a:pPr>
            <a:endParaRPr lang="en-US" sz="2800" kern="100" dirty="0">
              <a:solidFill>
                <a:schemeClr val="bg1"/>
              </a:solidFill>
              <a:latin typeface="Garamond" panose="02020404030301010803" pitchFamily="18" charset="0"/>
              <a:ea typeface="Calibri" panose="020F0502020204030204" pitchFamily="34" charset="0"/>
            </a:endParaRPr>
          </a:p>
          <a:p>
            <a:pPr marL="0" marR="0" algn="ctr">
              <a:spcBef>
                <a:spcPts val="0"/>
              </a:spcBef>
              <a:spcAft>
                <a:spcPts val="0"/>
              </a:spcAft>
            </a:pPr>
            <a:endParaRPr lang="en-US" sz="2800" kern="100" dirty="0">
              <a:solidFill>
                <a:schemeClr val="bg1"/>
              </a:solidFill>
              <a:effectLst/>
              <a:latin typeface="Garamond" panose="02020404030301010803" pitchFamily="18" charset="0"/>
              <a:ea typeface="Calibri" panose="020F0502020204030204" pitchFamily="34" charset="0"/>
            </a:endParaRPr>
          </a:p>
          <a:p>
            <a:pPr marL="0" marR="0" algn="ctr">
              <a:spcBef>
                <a:spcPts val="0"/>
              </a:spcBef>
              <a:spcAft>
                <a:spcPts val="0"/>
              </a:spcAft>
            </a:pPr>
            <a:endParaRPr lang="en-US" sz="2800" kern="100" dirty="0">
              <a:solidFill>
                <a:schemeClr val="bg1"/>
              </a:solidFill>
              <a:latin typeface="Garamond" panose="02020404030301010803" pitchFamily="18" charset="0"/>
              <a:ea typeface="Calibri" panose="020F0502020204030204" pitchFamily="34" charset="0"/>
            </a:endParaRPr>
          </a:p>
          <a:p>
            <a:pPr marL="0" marR="0" algn="ctr">
              <a:spcBef>
                <a:spcPts val="0"/>
              </a:spcBef>
              <a:spcAft>
                <a:spcPts val="0"/>
              </a:spcAft>
            </a:pPr>
            <a:endParaRPr lang="en-US" sz="2800" kern="100" dirty="0">
              <a:solidFill>
                <a:schemeClr val="bg1"/>
              </a:solidFill>
              <a:effectLst/>
              <a:latin typeface="Garamond" panose="02020404030301010803" pitchFamily="18" charset="0"/>
              <a:ea typeface="Calibri" panose="020F0502020204030204" pitchFamily="34" charset="0"/>
            </a:endParaRPr>
          </a:p>
          <a:p>
            <a:pPr marL="0" marR="0" algn="ctr">
              <a:spcBef>
                <a:spcPts val="0"/>
              </a:spcBef>
              <a:spcAft>
                <a:spcPts val="0"/>
              </a:spcAft>
            </a:pPr>
            <a:endParaRPr lang="en-US" sz="2800" kern="100" dirty="0">
              <a:solidFill>
                <a:schemeClr val="bg1"/>
              </a:solidFill>
              <a:latin typeface="Garamond" panose="02020404030301010803" pitchFamily="18" charset="0"/>
              <a:ea typeface="Calibri" panose="020F0502020204030204" pitchFamily="34" charset="0"/>
            </a:endParaRPr>
          </a:p>
          <a:p>
            <a:pPr marL="0" marR="0" algn="ctr">
              <a:spcBef>
                <a:spcPts val="0"/>
              </a:spcBef>
              <a:spcAft>
                <a:spcPts val="0"/>
              </a:spcAft>
            </a:pPr>
            <a:endParaRPr lang="en-US" sz="2800" kern="100" dirty="0">
              <a:solidFill>
                <a:schemeClr val="bg1"/>
              </a:solidFill>
              <a:effectLst/>
              <a:latin typeface="Garamond" panose="02020404030301010803" pitchFamily="18" charset="0"/>
              <a:ea typeface="Calibri" panose="020F0502020204030204" pitchFamily="34" charset="0"/>
            </a:endParaRPr>
          </a:p>
          <a:p>
            <a:pPr marL="0" marR="0" algn="ctr">
              <a:spcBef>
                <a:spcPts val="0"/>
              </a:spcBef>
              <a:spcAft>
                <a:spcPts val="0"/>
              </a:spcAft>
            </a:pPr>
            <a:endParaRPr lang="en-US" sz="2800" kern="100" dirty="0">
              <a:solidFill>
                <a:schemeClr val="bg1"/>
              </a:solidFill>
              <a:latin typeface="Garamond" panose="02020404030301010803" pitchFamily="18" charset="0"/>
              <a:ea typeface="Calibri" panose="020F0502020204030204" pitchFamily="34" charset="0"/>
            </a:endParaRPr>
          </a:p>
          <a:p>
            <a:pPr algn="ctr"/>
            <a:r>
              <a:rPr lang="en-US" sz="2800" b="1" kern="100" dirty="0">
                <a:solidFill>
                  <a:schemeClr val="bg1"/>
                </a:solidFill>
                <a:effectLst/>
                <a:latin typeface="Garamond" panose="02020404030301010803" pitchFamily="18" charset="0"/>
                <a:ea typeface="Calibri" panose="020F0502020204030204" pitchFamily="34" charset="0"/>
              </a:rPr>
              <a:t>https://tinyurl.com/Havens-SEASECS</a:t>
            </a:r>
            <a:endParaRPr lang="en-US" sz="2800" kern="100" dirty="0">
              <a:solidFill>
                <a:schemeClr val="bg1"/>
              </a:solidFill>
              <a:effectLst/>
              <a:latin typeface="Garamond" panose="02020404030301010803" pitchFamily="18" charset="0"/>
              <a:ea typeface="Calibri" panose="020F0502020204030204" pitchFamily="34" charset="0"/>
            </a:endParaRPr>
          </a:p>
        </p:txBody>
      </p:sp>
      <p:pic>
        <p:nvPicPr>
          <p:cNvPr id="5" name="Picture 4" descr="A qr code with black squares">
            <a:extLst>
              <a:ext uri="{FF2B5EF4-FFF2-40B4-BE49-F238E27FC236}">
                <a16:creationId xmlns:a16="http://schemas.microsoft.com/office/drawing/2014/main" id="{6FE5E738-7381-63E8-D135-C26BF507E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6028" y="1322836"/>
            <a:ext cx="4479942" cy="4479942"/>
          </a:xfrm>
          <a:prstGeom prst="rect">
            <a:avLst/>
          </a:prstGeom>
        </p:spPr>
      </p:pic>
    </p:spTree>
    <p:extLst>
      <p:ext uri="{BB962C8B-B14F-4D97-AF65-F5344CB8AC3E}">
        <p14:creationId xmlns:p14="http://schemas.microsoft.com/office/powerpoint/2010/main" val="2536281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C9615A-F142-D227-D3B4-7A883FF404E9}"/>
              </a:ext>
            </a:extLst>
          </p:cNvPr>
          <p:cNvSpPr txBox="1"/>
          <p:nvPr/>
        </p:nvSpPr>
        <p:spPr>
          <a:xfrm>
            <a:off x="2757865" y="275477"/>
            <a:ext cx="6676270" cy="861774"/>
          </a:xfrm>
          <a:prstGeom prst="rect">
            <a:avLst/>
          </a:prstGeom>
          <a:noFill/>
        </p:spPr>
        <p:txBody>
          <a:bodyPr wrap="square">
            <a:spAutoFit/>
          </a:bodyPr>
          <a:lstStyle/>
          <a:p>
            <a:pPr marL="0" marR="0" algn="ctr">
              <a:spcBef>
                <a:spcPts val="0"/>
              </a:spcBef>
              <a:spcAft>
                <a:spcPts val="0"/>
              </a:spcAft>
            </a:pPr>
            <a:r>
              <a:rPr lang="en-US" sz="2500" b="1" kern="100" dirty="0">
                <a:solidFill>
                  <a:schemeClr val="bg1"/>
                </a:solidFill>
                <a:effectLst/>
                <a:latin typeface="Garamond" panose="02020404030301010803" pitchFamily="18" charset="0"/>
                <a:ea typeface="Calibri" panose="020F0502020204030204" pitchFamily="34" charset="0"/>
              </a:rPr>
              <a:t>Sample </a:t>
            </a:r>
            <a:r>
              <a:rPr lang="en-US" sz="2500" b="1" kern="100" dirty="0" err="1">
                <a:solidFill>
                  <a:schemeClr val="bg1"/>
                </a:solidFill>
                <a:effectLst/>
                <a:latin typeface="Garamond" panose="02020404030301010803" pitchFamily="18" charset="0"/>
                <a:ea typeface="Calibri" panose="020F0502020204030204" pitchFamily="34" charset="0"/>
              </a:rPr>
              <a:t>Jupyter</a:t>
            </a:r>
            <a:r>
              <a:rPr lang="en-US" sz="2500" b="1" kern="100" dirty="0">
                <a:solidFill>
                  <a:schemeClr val="bg1"/>
                </a:solidFill>
                <a:effectLst/>
                <a:latin typeface="Garamond" panose="02020404030301010803" pitchFamily="18" charset="0"/>
                <a:ea typeface="Calibri" panose="020F0502020204030204" pitchFamily="34" charset="0"/>
              </a:rPr>
              <a:t> Notebooks Code (Cecilia_Language_SEASECS_2024.ipynb)</a:t>
            </a:r>
            <a:endParaRPr lang="en-US" sz="2500" kern="100" dirty="0">
              <a:solidFill>
                <a:schemeClr val="bg1"/>
              </a:solidFill>
              <a:effectLst/>
              <a:latin typeface="Garamond" panose="02020404030301010803" pitchFamily="18" charset="0"/>
              <a:ea typeface="Calibri" panose="020F0502020204030204" pitchFamily="34" charset="0"/>
            </a:endParaRPr>
          </a:p>
        </p:txBody>
      </p:sp>
      <p:pic>
        <p:nvPicPr>
          <p:cNvPr id="6" name="Picture 5">
            <a:extLst>
              <a:ext uri="{FF2B5EF4-FFF2-40B4-BE49-F238E27FC236}">
                <a16:creationId xmlns:a16="http://schemas.microsoft.com/office/drawing/2014/main" id="{026EC7B9-7F28-0C83-CFAB-D208925BC005}"/>
              </a:ext>
            </a:extLst>
          </p:cNvPr>
          <p:cNvPicPr>
            <a:picLocks noChangeAspect="1"/>
          </p:cNvPicPr>
          <p:nvPr/>
        </p:nvPicPr>
        <p:blipFill rotWithShape="1">
          <a:blip r:embed="rId2"/>
          <a:srcRect l="22620" t="28551" b="13840"/>
          <a:stretch/>
        </p:blipFill>
        <p:spPr>
          <a:xfrm>
            <a:off x="693255" y="1398625"/>
            <a:ext cx="10805490" cy="4525098"/>
          </a:xfrm>
          <a:prstGeom prst="rect">
            <a:avLst/>
          </a:prstGeom>
        </p:spPr>
      </p:pic>
      <p:sp>
        <p:nvSpPr>
          <p:cNvPr id="7" name="TextBox 6">
            <a:extLst>
              <a:ext uri="{FF2B5EF4-FFF2-40B4-BE49-F238E27FC236}">
                <a16:creationId xmlns:a16="http://schemas.microsoft.com/office/drawing/2014/main" id="{FB995EBA-598B-A104-68FC-9C2E9620180A}"/>
              </a:ext>
            </a:extLst>
          </p:cNvPr>
          <p:cNvSpPr txBox="1"/>
          <p:nvPr/>
        </p:nvSpPr>
        <p:spPr>
          <a:xfrm>
            <a:off x="7608404" y="6391577"/>
            <a:ext cx="4362701" cy="400110"/>
          </a:xfrm>
          <a:prstGeom prst="rect">
            <a:avLst/>
          </a:prstGeom>
          <a:noFill/>
        </p:spPr>
        <p:txBody>
          <a:bodyPr wrap="square">
            <a:spAutoFit/>
          </a:bodyPr>
          <a:lstStyle/>
          <a:p>
            <a:pPr marL="0" marR="0">
              <a:spcBef>
                <a:spcPts val="0"/>
              </a:spcBef>
              <a:spcAft>
                <a:spcPts val="0"/>
              </a:spcAft>
            </a:pPr>
            <a:r>
              <a:rPr lang="en-US" sz="2000" b="1" kern="100" dirty="0">
                <a:solidFill>
                  <a:schemeClr val="bg1"/>
                </a:solidFill>
                <a:effectLst/>
                <a:latin typeface="Garamond" panose="02020404030301010803" pitchFamily="18" charset="0"/>
                <a:ea typeface="Calibri" panose="020F0502020204030204" pitchFamily="34" charset="0"/>
              </a:rPr>
              <a:t>http://tinyurl.com/Havens-SEASECS</a:t>
            </a:r>
            <a:endParaRPr lang="en-US" sz="2000" kern="100" dirty="0">
              <a:solidFill>
                <a:schemeClr val="bg1"/>
              </a:solidFill>
              <a:effectLst/>
              <a:latin typeface="Garamond" panose="02020404030301010803" pitchFamily="18" charset="0"/>
              <a:ea typeface="Calibri" panose="020F0502020204030204" pitchFamily="34" charset="0"/>
            </a:endParaRPr>
          </a:p>
        </p:txBody>
      </p:sp>
    </p:spTree>
    <p:extLst>
      <p:ext uri="{BB962C8B-B14F-4D97-AF65-F5344CB8AC3E}">
        <p14:creationId xmlns:p14="http://schemas.microsoft.com/office/powerpoint/2010/main" val="1412252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E285859-1D21-4ED6-226D-B857CB59D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438" y="0"/>
            <a:ext cx="10779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583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67B2A9C-C15D-0774-6B4C-D5F23E7F9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913" y="0"/>
            <a:ext cx="110505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457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C4A9E08-0943-85FD-8601-0B83EDE09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0"/>
            <a:ext cx="102282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400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04EB87-286B-631D-4BF9-1F84ACCE03F6}"/>
              </a:ext>
            </a:extLst>
          </p:cNvPr>
          <p:cNvSpPr txBox="1"/>
          <p:nvPr/>
        </p:nvSpPr>
        <p:spPr>
          <a:xfrm>
            <a:off x="4596847" y="256160"/>
            <a:ext cx="2998305" cy="477054"/>
          </a:xfrm>
          <a:prstGeom prst="rect">
            <a:avLst/>
          </a:prstGeom>
          <a:noFill/>
        </p:spPr>
        <p:txBody>
          <a:bodyPr wrap="square">
            <a:spAutoFit/>
          </a:bodyPr>
          <a:lstStyle/>
          <a:p>
            <a:pPr marL="0" marR="0">
              <a:spcBef>
                <a:spcPts val="0"/>
              </a:spcBef>
              <a:spcAft>
                <a:spcPts val="0"/>
              </a:spcAft>
            </a:pPr>
            <a:r>
              <a:rPr lang="en-US" sz="2500" b="1" kern="100" dirty="0">
                <a:solidFill>
                  <a:schemeClr val="bg1"/>
                </a:solidFill>
                <a:effectLst/>
                <a:latin typeface="Garamond" panose="02020404030301010803" pitchFamily="18" charset="0"/>
                <a:ea typeface="Calibri" panose="020F0502020204030204" pitchFamily="34" charset="0"/>
              </a:rPr>
              <a:t>Delvile </a:t>
            </a:r>
            <a:r>
              <a:rPr lang="en-US" sz="2500" b="1" kern="100" dirty="0">
                <a:solidFill>
                  <a:schemeClr val="bg1"/>
                </a:solidFill>
                <a:latin typeface="Garamond" panose="02020404030301010803" pitchFamily="18" charset="0"/>
                <a:ea typeface="Calibri" panose="020F0502020204030204" pitchFamily="34" charset="0"/>
              </a:rPr>
              <a:t>W</a:t>
            </a:r>
            <a:r>
              <a:rPr lang="en-US" sz="2500" b="1" kern="100" dirty="0">
                <a:solidFill>
                  <a:schemeClr val="bg1"/>
                </a:solidFill>
                <a:effectLst/>
                <a:latin typeface="Garamond" panose="02020404030301010803" pitchFamily="18" charset="0"/>
                <a:ea typeface="Calibri" panose="020F0502020204030204" pitchFamily="34" charset="0"/>
              </a:rPr>
              <a:t>ord </a:t>
            </a:r>
            <a:r>
              <a:rPr lang="en-US" sz="2500" b="1" kern="100" dirty="0">
                <a:solidFill>
                  <a:schemeClr val="bg1"/>
                </a:solidFill>
                <a:latin typeface="Garamond" panose="02020404030301010803" pitchFamily="18" charset="0"/>
                <a:ea typeface="Calibri" panose="020F0502020204030204" pitchFamily="34" charset="0"/>
              </a:rPr>
              <a:t>C</a:t>
            </a:r>
            <a:r>
              <a:rPr lang="en-US" sz="2500" b="1" kern="100" dirty="0">
                <a:solidFill>
                  <a:schemeClr val="bg1"/>
                </a:solidFill>
                <a:effectLst/>
                <a:latin typeface="Garamond" panose="02020404030301010803" pitchFamily="18" charset="0"/>
                <a:ea typeface="Calibri" panose="020F0502020204030204" pitchFamily="34" charset="0"/>
              </a:rPr>
              <a:t>loud</a:t>
            </a:r>
            <a:endParaRPr lang="en-US" sz="2500" kern="100" dirty="0">
              <a:solidFill>
                <a:schemeClr val="bg1"/>
              </a:solidFill>
              <a:effectLst/>
              <a:latin typeface="Garamond" panose="02020404030301010803" pitchFamily="18" charset="0"/>
              <a:ea typeface="Calibri" panose="020F0502020204030204" pitchFamily="34" charset="0"/>
            </a:endParaRPr>
          </a:p>
        </p:txBody>
      </p:sp>
      <p:pic>
        <p:nvPicPr>
          <p:cNvPr id="5122" name="Picture 2">
            <a:extLst>
              <a:ext uri="{FF2B5EF4-FFF2-40B4-BE49-F238E27FC236}">
                <a16:creationId xmlns:a16="http://schemas.microsoft.com/office/drawing/2014/main" id="{630ECEC5-3119-CB02-19D6-D5252FF35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789" y="1000660"/>
            <a:ext cx="10752057" cy="5477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809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B3810C-DC9C-63FB-557F-1185064D677A}"/>
              </a:ext>
            </a:extLst>
          </p:cNvPr>
          <p:cNvSpPr txBox="1"/>
          <p:nvPr/>
        </p:nvSpPr>
        <p:spPr>
          <a:xfrm>
            <a:off x="4594631" y="158235"/>
            <a:ext cx="2905124" cy="477054"/>
          </a:xfrm>
          <a:prstGeom prst="rect">
            <a:avLst/>
          </a:prstGeom>
          <a:noFill/>
        </p:spPr>
        <p:txBody>
          <a:bodyPr wrap="square">
            <a:spAutoFit/>
          </a:bodyPr>
          <a:lstStyle/>
          <a:p>
            <a:pPr marL="0" marR="0">
              <a:spcBef>
                <a:spcPts val="0"/>
              </a:spcBef>
              <a:spcAft>
                <a:spcPts val="0"/>
              </a:spcAft>
            </a:pPr>
            <a:r>
              <a:rPr lang="en-US" sz="2500" b="1" kern="100" dirty="0">
                <a:solidFill>
                  <a:schemeClr val="bg1"/>
                </a:solidFill>
                <a:effectLst/>
                <a:latin typeface="Garamond" panose="02020404030301010803" pitchFamily="18" charset="0"/>
                <a:ea typeface="Calibri" panose="020F0502020204030204" pitchFamily="34" charset="0"/>
              </a:rPr>
              <a:t>Harrel Word Cloud</a:t>
            </a:r>
            <a:endParaRPr lang="en-US" sz="2500" kern="100" dirty="0">
              <a:solidFill>
                <a:schemeClr val="bg1"/>
              </a:solidFill>
              <a:effectLst/>
              <a:latin typeface="Garamond" panose="02020404030301010803" pitchFamily="18" charset="0"/>
              <a:ea typeface="Calibri" panose="020F0502020204030204" pitchFamily="34" charset="0"/>
            </a:endParaRPr>
          </a:p>
        </p:txBody>
      </p:sp>
      <p:pic>
        <p:nvPicPr>
          <p:cNvPr id="6146" name="Picture 2">
            <a:extLst>
              <a:ext uri="{FF2B5EF4-FFF2-40B4-BE49-F238E27FC236}">
                <a16:creationId xmlns:a16="http://schemas.microsoft.com/office/drawing/2014/main" id="{9718A30B-46AD-11C6-60A8-7D3F20ED68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240" y="913329"/>
            <a:ext cx="10944265" cy="5575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485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DF8BB-7CEF-4103-2040-404B3FD931B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9674CEA-D850-ABAC-BCE9-7913E9A0983A}"/>
              </a:ext>
            </a:extLst>
          </p:cNvPr>
          <p:cNvSpPr txBox="1"/>
          <p:nvPr/>
        </p:nvSpPr>
        <p:spPr>
          <a:xfrm>
            <a:off x="4491890" y="214743"/>
            <a:ext cx="3326744" cy="477054"/>
          </a:xfrm>
          <a:prstGeom prst="rect">
            <a:avLst/>
          </a:prstGeom>
          <a:noFill/>
        </p:spPr>
        <p:txBody>
          <a:bodyPr wrap="square">
            <a:spAutoFit/>
          </a:bodyPr>
          <a:lstStyle/>
          <a:p>
            <a:pPr marL="0" marR="0">
              <a:spcBef>
                <a:spcPts val="0"/>
              </a:spcBef>
              <a:spcAft>
                <a:spcPts val="0"/>
              </a:spcAft>
            </a:pPr>
            <a:r>
              <a:rPr lang="en-US" sz="2500" b="1" kern="100" dirty="0">
                <a:solidFill>
                  <a:schemeClr val="bg1"/>
                </a:solidFill>
                <a:effectLst/>
                <a:latin typeface="Garamond" panose="02020404030301010803" pitchFamily="18" charset="0"/>
                <a:ea typeface="Calibri" panose="020F0502020204030204" pitchFamily="34" charset="0"/>
              </a:rPr>
              <a:t>Monckton Word Cloud</a:t>
            </a:r>
            <a:endParaRPr lang="en-US" sz="2500" kern="100" dirty="0">
              <a:solidFill>
                <a:schemeClr val="bg1"/>
              </a:solidFill>
              <a:effectLst/>
              <a:latin typeface="Garamond" panose="02020404030301010803" pitchFamily="18" charset="0"/>
              <a:ea typeface="Calibri" panose="020F0502020204030204" pitchFamily="34" charset="0"/>
            </a:endParaRPr>
          </a:p>
        </p:txBody>
      </p:sp>
      <p:pic>
        <p:nvPicPr>
          <p:cNvPr id="7170" name="Picture 2">
            <a:extLst>
              <a:ext uri="{FF2B5EF4-FFF2-40B4-BE49-F238E27FC236}">
                <a16:creationId xmlns:a16="http://schemas.microsoft.com/office/drawing/2014/main" id="{EB593CE9-EB32-2940-D565-187897AE7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675" y="841410"/>
            <a:ext cx="11033021" cy="562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561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4BBEFA-EDEF-6B66-DD21-0FA902FFAFE2}"/>
              </a:ext>
            </a:extLst>
          </p:cNvPr>
          <p:cNvSpPr txBox="1"/>
          <p:nvPr/>
        </p:nvSpPr>
        <p:spPr>
          <a:xfrm>
            <a:off x="3838368" y="118842"/>
            <a:ext cx="4515263" cy="477054"/>
          </a:xfrm>
          <a:prstGeom prst="rect">
            <a:avLst/>
          </a:prstGeom>
          <a:noFill/>
        </p:spPr>
        <p:txBody>
          <a:bodyPr wrap="square">
            <a:spAutoFit/>
          </a:bodyPr>
          <a:lstStyle/>
          <a:p>
            <a:r>
              <a:rPr lang="en-US" sz="2500" b="1" dirty="0">
                <a:solidFill>
                  <a:schemeClr val="bg1"/>
                </a:solidFill>
                <a:effectLst/>
                <a:latin typeface="Garamond" panose="02020404030301010803" pitchFamily="18" charset="0"/>
                <a:ea typeface="Calibri" panose="020F0502020204030204" pitchFamily="34" charset="0"/>
              </a:rPr>
              <a:t>NLTK Parts of Speech Tagging</a:t>
            </a:r>
            <a:endParaRPr lang="en-US" sz="2500" dirty="0">
              <a:solidFill>
                <a:schemeClr val="bg1"/>
              </a:solidFill>
              <a:latin typeface="Garamond" panose="02020404030301010803" pitchFamily="18" charset="0"/>
            </a:endParaRPr>
          </a:p>
        </p:txBody>
      </p:sp>
      <p:grpSp>
        <p:nvGrpSpPr>
          <p:cNvPr id="2" name="Group 1">
            <a:extLst>
              <a:ext uri="{FF2B5EF4-FFF2-40B4-BE49-F238E27FC236}">
                <a16:creationId xmlns:a16="http://schemas.microsoft.com/office/drawing/2014/main" id="{CA9A6A1E-54E2-CBE8-5602-873C0F4F5549}"/>
              </a:ext>
            </a:extLst>
          </p:cNvPr>
          <p:cNvGrpSpPr/>
          <p:nvPr/>
        </p:nvGrpSpPr>
        <p:grpSpPr>
          <a:xfrm>
            <a:off x="2092541" y="1256726"/>
            <a:ext cx="8006918" cy="4958476"/>
            <a:chOff x="1377966" y="1306421"/>
            <a:chExt cx="8006918" cy="4958476"/>
          </a:xfrm>
        </p:grpSpPr>
        <p:pic>
          <p:nvPicPr>
            <p:cNvPr id="7" name="Picture 6">
              <a:extLst>
                <a:ext uri="{FF2B5EF4-FFF2-40B4-BE49-F238E27FC236}">
                  <a16:creationId xmlns:a16="http://schemas.microsoft.com/office/drawing/2014/main" id="{7314DE61-E890-004E-BFCF-EEF3AED87E20}"/>
                </a:ext>
              </a:extLst>
            </p:cNvPr>
            <p:cNvPicPr>
              <a:picLocks noChangeAspect="1"/>
            </p:cNvPicPr>
            <p:nvPr/>
          </p:nvPicPr>
          <p:blipFill rotWithShape="1">
            <a:blip r:embed="rId2"/>
            <a:srcRect l="22415" t="30112" r="54621" b="13109"/>
            <a:stretch/>
          </p:blipFill>
          <p:spPr>
            <a:xfrm>
              <a:off x="1377966" y="1306421"/>
              <a:ext cx="3565132" cy="4958476"/>
            </a:xfrm>
            <a:prstGeom prst="rect">
              <a:avLst/>
            </a:prstGeom>
          </p:spPr>
        </p:pic>
        <p:pic>
          <p:nvPicPr>
            <p:cNvPr id="9" name="Picture 8">
              <a:extLst>
                <a:ext uri="{FF2B5EF4-FFF2-40B4-BE49-F238E27FC236}">
                  <a16:creationId xmlns:a16="http://schemas.microsoft.com/office/drawing/2014/main" id="{77A210BB-C1FD-93CD-8DE8-04E7501A194A}"/>
                </a:ext>
              </a:extLst>
            </p:cNvPr>
            <p:cNvPicPr>
              <a:picLocks noChangeAspect="1"/>
            </p:cNvPicPr>
            <p:nvPr/>
          </p:nvPicPr>
          <p:blipFill rotWithShape="1">
            <a:blip r:embed="rId3"/>
            <a:srcRect l="22205" t="29139" r="54242" b="13932"/>
            <a:stretch/>
          </p:blipFill>
          <p:spPr>
            <a:xfrm>
              <a:off x="5739848" y="1306421"/>
              <a:ext cx="3645036" cy="4958476"/>
            </a:xfrm>
            <a:prstGeom prst="rect">
              <a:avLst/>
            </a:prstGeom>
          </p:spPr>
        </p:pic>
      </p:grpSp>
    </p:spTree>
    <p:extLst>
      <p:ext uri="{BB962C8B-B14F-4D97-AF65-F5344CB8AC3E}">
        <p14:creationId xmlns:p14="http://schemas.microsoft.com/office/powerpoint/2010/main" val="2460550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42" name="Picture 2">
            <a:extLst>
              <a:ext uri="{FF2B5EF4-FFF2-40B4-BE49-F238E27FC236}">
                <a16:creationId xmlns:a16="http://schemas.microsoft.com/office/drawing/2014/main" id="{3B813095-B665-DCC5-C54C-23790DD6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3" y="0"/>
            <a:ext cx="106584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128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218" name="Picture 2">
            <a:extLst>
              <a:ext uri="{FF2B5EF4-FFF2-40B4-BE49-F238E27FC236}">
                <a16:creationId xmlns:a16="http://schemas.microsoft.com/office/drawing/2014/main" id="{9CC2FF4F-AF1E-8E89-E00E-0F3B702BA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0"/>
            <a:ext cx="106791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722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tart of Cecilia vol. 2.">
            <a:extLst>
              <a:ext uri="{FF2B5EF4-FFF2-40B4-BE49-F238E27FC236}">
                <a16:creationId xmlns:a16="http://schemas.microsoft.com/office/drawing/2014/main" id="{E21DE84F-E181-DD53-CD85-278416CB0EB8}"/>
              </a:ext>
            </a:extLst>
          </p:cNvPr>
          <p:cNvPicPr>
            <a:picLocks noChangeAspect="1"/>
          </p:cNvPicPr>
          <p:nvPr/>
        </p:nvPicPr>
        <p:blipFill rotWithShape="1">
          <a:blip r:embed="rId2">
            <a:extLst>
              <a:ext uri="{28A0092B-C50C-407E-A947-70E740481C1C}">
                <a14:useLocalDpi xmlns:a14="http://schemas.microsoft.com/office/drawing/2010/main" val="0"/>
              </a:ext>
            </a:extLst>
          </a:blip>
          <a:srcRect l="6883" t="16087" r="3473" b="9130"/>
          <a:stretch/>
        </p:blipFill>
        <p:spPr>
          <a:xfrm rot="5400000">
            <a:off x="462098" y="1281713"/>
            <a:ext cx="6858001" cy="4294574"/>
          </a:xfrm>
          <a:prstGeom prst="rect">
            <a:avLst/>
          </a:prstGeom>
        </p:spPr>
      </p:pic>
      <p:sp>
        <p:nvSpPr>
          <p:cNvPr id="4" name="TextBox 3">
            <a:extLst>
              <a:ext uri="{FF2B5EF4-FFF2-40B4-BE49-F238E27FC236}">
                <a16:creationId xmlns:a16="http://schemas.microsoft.com/office/drawing/2014/main" id="{63BD51AE-93F5-672F-BAEF-C383A8265483}"/>
              </a:ext>
            </a:extLst>
          </p:cNvPr>
          <p:cNvSpPr txBox="1"/>
          <p:nvPr/>
        </p:nvSpPr>
        <p:spPr>
          <a:xfrm>
            <a:off x="6862968" y="1775288"/>
            <a:ext cx="4866031" cy="1938992"/>
          </a:xfrm>
          <a:prstGeom prst="rect">
            <a:avLst/>
          </a:prstGeom>
          <a:noFill/>
        </p:spPr>
        <p:txBody>
          <a:bodyPr wrap="square">
            <a:spAutoFit/>
          </a:bodyPr>
          <a:lstStyle/>
          <a:p>
            <a:r>
              <a:rPr lang="en-US" sz="2000" dirty="0">
                <a:solidFill>
                  <a:schemeClr val="bg1"/>
                </a:solidFill>
                <a:latin typeface="Garamond" panose="02020404030301010803" pitchFamily="18" charset="0"/>
                <a:ea typeface="Calibri" panose="020F0502020204030204" pitchFamily="34" charset="0"/>
              </a:rPr>
              <a:t>The first page of volume 2 of:</a:t>
            </a:r>
          </a:p>
          <a:p>
            <a:pPr lvl="1"/>
            <a:r>
              <a:rPr lang="en-US" sz="2000" i="1" dirty="0">
                <a:solidFill>
                  <a:schemeClr val="bg1"/>
                </a:solidFill>
                <a:effectLst/>
                <a:latin typeface="Garamond" panose="02020404030301010803" pitchFamily="18" charset="0"/>
                <a:ea typeface="Calibri" panose="020F0502020204030204" pitchFamily="34" charset="0"/>
              </a:rPr>
              <a:t>Cecilia; or, Memoirs of an Heiress. An Interesting Novel.</a:t>
            </a:r>
            <a:r>
              <a:rPr lang="en-US" sz="2000" dirty="0">
                <a:solidFill>
                  <a:schemeClr val="bg1"/>
                </a:solidFill>
                <a:effectLst/>
                <a:latin typeface="Garamond" panose="02020404030301010803" pitchFamily="18" charset="0"/>
                <a:ea typeface="Calibri" panose="020F0502020204030204" pitchFamily="34" charset="0"/>
              </a:rPr>
              <a:t> By Miss Burney, Author of Evelina, and Other Valuable Productions. 2 vols. Birmingham: Printed and Sold by W. Suffield &amp; Co., [1812?].</a:t>
            </a:r>
          </a:p>
        </p:txBody>
      </p:sp>
      <p:sp>
        <p:nvSpPr>
          <p:cNvPr id="2" name="TextBox 1">
            <a:extLst>
              <a:ext uri="{FF2B5EF4-FFF2-40B4-BE49-F238E27FC236}">
                <a16:creationId xmlns:a16="http://schemas.microsoft.com/office/drawing/2014/main" id="{E6EEAAE5-87FE-6E13-60F6-2B2EE66BFF88}"/>
              </a:ext>
            </a:extLst>
          </p:cNvPr>
          <p:cNvSpPr txBox="1"/>
          <p:nvPr/>
        </p:nvSpPr>
        <p:spPr>
          <a:xfrm>
            <a:off x="7608404" y="6391577"/>
            <a:ext cx="4362701" cy="400110"/>
          </a:xfrm>
          <a:prstGeom prst="rect">
            <a:avLst/>
          </a:prstGeom>
          <a:noFill/>
        </p:spPr>
        <p:txBody>
          <a:bodyPr wrap="square">
            <a:spAutoFit/>
          </a:bodyPr>
          <a:lstStyle/>
          <a:p>
            <a:pPr marL="0" marR="0">
              <a:spcBef>
                <a:spcPts val="0"/>
              </a:spcBef>
              <a:spcAft>
                <a:spcPts val="0"/>
              </a:spcAft>
            </a:pPr>
            <a:r>
              <a:rPr lang="en-US" sz="2000" b="1" kern="100" dirty="0">
                <a:solidFill>
                  <a:schemeClr val="bg1"/>
                </a:solidFill>
                <a:effectLst/>
                <a:latin typeface="Garamond" panose="02020404030301010803" pitchFamily="18" charset="0"/>
                <a:ea typeface="Calibri" panose="020F0502020204030204" pitchFamily="34" charset="0"/>
              </a:rPr>
              <a:t>http://tinyurl.com/Havens-SEASECS</a:t>
            </a:r>
            <a:endParaRPr lang="en-US" sz="2000" kern="100" dirty="0">
              <a:solidFill>
                <a:schemeClr val="bg1"/>
              </a:solidFill>
              <a:effectLst/>
              <a:latin typeface="Garamond" panose="02020404030301010803" pitchFamily="18" charset="0"/>
              <a:ea typeface="Calibri" panose="020F0502020204030204" pitchFamily="34" charset="0"/>
            </a:endParaRPr>
          </a:p>
        </p:txBody>
      </p:sp>
    </p:spTree>
    <p:extLst>
      <p:ext uri="{BB962C8B-B14F-4D97-AF65-F5344CB8AC3E}">
        <p14:creationId xmlns:p14="http://schemas.microsoft.com/office/powerpoint/2010/main" val="2801895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8E82D4A0-8C6B-3116-0EC0-04A4AF168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8" y="0"/>
            <a:ext cx="100663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438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338620-873A-FB26-4304-FA714AA06687}"/>
              </a:ext>
            </a:extLst>
          </p:cNvPr>
          <p:cNvPicPr>
            <a:picLocks noChangeAspect="1"/>
          </p:cNvPicPr>
          <p:nvPr/>
        </p:nvPicPr>
        <p:blipFill rotWithShape="1">
          <a:blip r:embed="rId2"/>
          <a:srcRect l="24538" t="29130" r="66127" b="10797"/>
          <a:stretch/>
        </p:blipFill>
        <p:spPr>
          <a:xfrm>
            <a:off x="5148121" y="0"/>
            <a:ext cx="1895758" cy="6862808"/>
          </a:xfrm>
          <a:prstGeom prst="rect">
            <a:avLst/>
          </a:prstGeom>
        </p:spPr>
      </p:pic>
      <p:sp>
        <p:nvSpPr>
          <p:cNvPr id="4" name="TextBox 3">
            <a:extLst>
              <a:ext uri="{FF2B5EF4-FFF2-40B4-BE49-F238E27FC236}">
                <a16:creationId xmlns:a16="http://schemas.microsoft.com/office/drawing/2014/main" id="{0755B195-7EE3-224C-56EB-D1EC44552EE9}"/>
              </a:ext>
            </a:extLst>
          </p:cNvPr>
          <p:cNvSpPr txBox="1"/>
          <p:nvPr/>
        </p:nvSpPr>
        <p:spPr>
          <a:xfrm>
            <a:off x="551621" y="2805752"/>
            <a:ext cx="4235970" cy="1246495"/>
          </a:xfrm>
          <a:prstGeom prst="rect">
            <a:avLst/>
          </a:prstGeom>
          <a:noFill/>
        </p:spPr>
        <p:txBody>
          <a:bodyPr wrap="square">
            <a:spAutoFit/>
          </a:bodyPr>
          <a:lstStyle/>
          <a:p>
            <a:pPr marL="0" marR="0" algn="ctr">
              <a:spcBef>
                <a:spcPts val="0"/>
              </a:spcBef>
              <a:spcAft>
                <a:spcPts val="0"/>
              </a:spcAft>
            </a:pPr>
            <a:r>
              <a:rPr lang="en-US" sz="2500" b="1" kern="100" dirty="0">
                <a:solidFill>
                  <a:schemeClr val="bg1"/>
                </a:solidFill>
                <a:effectLst/>
                <a:latin typeface="Garamond" panose="02020404030301010803" pitchFamily="18" charset="0"/>
                <a:ea typeface="Calibri" panose="020F0502020204030204" pitchFamily="34" charset="0"/>
              </a:rPr>
              <a:t>Sample VADER (Valence Aware Dictionary and </a:t>
            </a:r>
            <a:r>
              <a:rPr lang="en-US" sz="2500" b="1" kern="100" dirty="0" err="1">
                <a:solidFill>
                  <a:schemeClr val="bg1"/>
                </a:solidFill>
                <a:effectLst/>
                <a:latin typeface="Garamond" panose="02020404030301010803" pitchFamily="18" charset="0"/>
                <a:ea typeface="Calibri" panose="020F0502020204030204" pitchFamily="34" charset="0"/>
              </a:rPr>
              <a:t>sEntiment</a:t>
            </a:r>
            <a:r>
              <a:rPr lang="en-US" sz="2500" b="1" kern="100" dirty="0">
                <a:solidFill>
                  <a:schemeClr val="bg1"/>
                </a:solidFill>
                <a:effectLst/>
                <a:latin typeface="Garamond" panose="02020404030301010803" pitchFamily="18" charset="0"/>
                <a:ea typeface="Calibri" panose="020F0502020204030204" pitchFamily="34" charset="0"/>
              </a:rPr>
              <a:t> Reasoner) Output</a:t>
            </a:r>
            <a:endParaRPr lang="en-US" sz="2500" kern="100" dirty="0">
              <a:solidFill>
                <a:schemeClr val="bg1"/>
              </a:solidFill>
              <a:effectLst/>
              <a:latin typeface="Garamond" panose="02020404030301010803" pitchFamily="18" charset="0"/>
              <a:ea typeface="Calibri" panose="020F0502020204030204" pitchFamily="34" charset="0"/>
            </a:endParaRPr>
          </a:p>
        </p:txBody>
      </p:sp>
      <p:sp>
        <p:nvSpPr>
          <p:cNvPr id="5" name="TextBox 4">
            <a:extLst>
              <a:ext uri="{FF2B5EF4-FFF2-40B4-BE49-F238E27FC236}">
                <a16:creationId xmlns:a16="http://schemas.microsoft.com/office/drawing/2014/main" id="{C5527F5D-9D9D-5DC9-BDDC-C80CE11AB97F}"/>
              </a:ext>
            </a:extLst>
          </p:cNvPr>
          <p:cNvSpPr txBox="1"/>
          <p:nvPr/>
        </p:nvSpPr>
        <p:spPr>
          <a:xfrm>
            <a:off x="7608404" y="6391577"/>
            <a:ext cx="4362701" cy="400110"/>
          </a:xfrm>
          <a:prstGeom prst="rect">
            <a:avLst/>
          </a:prstGeom>
          <a:noFill/>
        </p:spPr>
        <p:txBody>
          <a:bodyPr wrap="square">
            <a:spAutoFit/>
          </a:bodyPr>
          <a:lstStyle/>
          <a:p>
            <a:pPr marL="0" marR="0">
              <a:spcBef>
                <a:spcPts val="0"/>
              </a:spcBef>
              <a:spcAft>
                <a:spcPts val="0"/>
              </a:spcAft>
            </a:pPr>
            <a:r>
              <a:rPr lang="en-US" sz="2000" b="1" kern="100" dirty="0">
                <a:solidFill>
                  <a:schemeClr val="bg1"/>
                </a:solidFill>
                <a:effectLst/>
                <a:latin typeface="Garamond" panose="02020404030301010803" pitchFamily="18" charset="0"/>
                <a:ea typeface="Calibri" panose="020F0502020204030204" pitchFamily="34" charset="0"/>
              </a:rPr>
              <a:t>http://tinyurl.com/Havens-SEASECS</a:t>
            </a:r>
            <a:endParaRPr lang="en-US" sz="2000" kern="100" dirty="0">
              <a:solidFill>
                <a:schemeClr val="bg1"/>
              </a:solidFill>
              <a:effectLst/>
              <a:latin typeface="Garamond" panose="02020404030301010803" pitchFamily="18" charset="0"/>
              <a:ea typeface="Calibri" panose="020F0502020204030204" pitchFamily="34" charset="0"/>
            </a:endParaRPr>
          </a:p>
        </p:txBody>
      </p:sp>
    </p:spTree>
    <p:extLst>
      <p:ext uri="{BB962C8B-B14F-4D97-AF65-F5344CB8AC3E}">
        <p14:creationId xmlns:p14="http://schemas.microsoft.com/office/powerpoint/2010/main" val="415915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D29E8C-2EF3-9EA3-8081-8815DDE07B41}"/>
              </a:ext>
            </a:extLst>
          </p:cNvPr>
          <p:cNvPicPr>
            <a:picLocks noChangeAspect="1"/>
          </p:cNvPicPr>
          <p:nvPr/>
        </p:nvPicPr>
        <p:blipFill rotWithShape="1">
          <a:blip r:embed="rId2"/>
          <a:srcRect l="15367" t="30507" r="17255" b="11087"/>
          <a:stretch/>
        </p:blipFill>
        <p:spPr>
          <a:xfrm>
            <a:off x="1030615" y="1381541"/>
            <a:ext cx="10130769" cy="4939748"/>
          </a:xfrm>
          <a:prstGeom prst="rect">
            <a:avLst/>
          </a:prstGeom>
        </p:spPr>
      </p:pic>
      <p:sp>
        <p:nvSpPr>
          <p:cNvPr id="4" name="TextBox 3">
            <a:extLst>
              <a:ext uri="{FF2B5EF4-FFF2-40B4-BE49-F238E27FC236}">
                <a16:creationId xmlns:a16="http://schemas.microsoft.com/office/drawing/2014/main" id="{4EE47034-266E-2EC5-061E-334B7242F451}"/>
              </a:ext>
            </a:extLst>
          </p:cNvPr>
          <p:cNvSpPr txBox="1"/>
          <p:nvPr/>
        </p:nvSpPr>
        <p:spPr>
          <a:xfrm>
            <a:off x="3664577" y="499874"/>
            <a:ext cx="4862843" cy="477054"/>
          </a:xfrm>
          <a:prstGeom prst="rect">
            <a:avLst/>
          </a:prstGeom>
          <a:noFill/>
        </p:spPr>
        <p:txBody>
          <a:bodyPr wrap="square">
            <a:spAutoFit/>
          </a:bodyPr>
          <a:lstStyle/>
          <a:p>
            <a:pPr marL="0" marR="0" algn="ctr">
              <a:spcBef>
                <a:spcPts val="0"/>
              </a:spcBef>
              <a:spcAft>
                <a:spcPts val="0"/>
              </a:spcAft>
            </a:pPr>
            <a:r>
              <a:rPr lang="en-US" sz="2500" b="1" kern="100" dirty="0">
                <a:solidFill>
                  <a:schemeClr val="bg1"/>
                </a:solidFill>
                <a:effectLst/>
                <a:latin typeface="Garamond" panose="02020404030301010803" pitchFamily="18" charset="0"/>
                <a:ea typeface="Calibri" panose="020F0502020204030204" pitchFamily="34" charset="0"/>
              </a:rPr>
              <a:t>Positivity Scores Code for </a:t>
            </a:r>
            <a:r>
              <a:rPr lang="en-US" sz="2500" b="1" i="1" kern="100" dirty="0">
                <a:solidFill>
                  <a:schemeClr val="bg1"/>
                </a:solidFill>
                <a:effectLst/>
                <a:latin typeface="Garamond" panose="02020404030301010803" pitchFamily="18" charset="0"/>
                <a:ea typeface="Calibri" panose="020F0502020204030204" pitchFamily="34" charset="0"/>
              </a:rPr>
              <a:t>Cecilia</a:t>
            </a:r>
            <a:endParaRPr lang="en-US" sz="2500" kern="100" dirty="0">
              <a:solidFill>
                <a:schemeClr val="bg1"/>
              </a:solidFill>
              <a:effectLst/>
              <a:latin typeface="Garamond" panose="02020404030301010803" pitchFamily="18" charset="0"/>
              <a:ea typeface="Calibri" panose="020F0502020204030204" pitchFamily="34" charset="0"/>
            </a:endParaRPr>
          </a:p>
        </p:txBody>
      </p:sp>
    </p:spTree>
    <p:extLst>
      <p:ext uri="{BB962C8B-B14F-4D97-AF65-F5344CB8AC3E}">
        <p14:creationId xmlns:p14="http://schemas.microsoft.com/office/powerpoint/2010/main" val="3233561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63B181AD-23F0-C50F-7A8B-579CCC4CE310}"/>
              </a:ext>
            </a:extLst>
          </p:cNvPr>
          <p:cNvGraphicFramePr>
            <a:graphicFrameLocks/>
          </p:cNvGraphicFramePr>
          <p:nvPr>
            <p:extLst>
              <p:ext uri="{D42A27DB-BD31-4B8C-83A1-F6EECF244321}">
                <p14:modId xmlns:p14="http://schemas.microsoft.com/office/powerpoint/2010/main" val="2682001135"/>
              </p:ext>
            </p:extLst>
          </p:nvPr>
        </p:nvGraphicFramePr>
        <p:xfrm>
          <a:off x="1019589" y="571500"/>
          <a:ext cx="10152822" cy="5715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50010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CD03E5D-3C3D-DAA5-103F-E37E7BAF1C49}"/>
              </a:ext>
            </a:extLst>
          </p:cNvPr>
          <p:cNvGraphicFramePr>
            <a:graphicFrameLocks/>
          </p:cNvGraphicFramePr>
          <p:nvPr>
            <p:extLst>
              <p:ext uri="{D42A27DB-BD31-4B8C-83A1-F6EECF244321}">
                <p14:modId xmlns:p14="http://schemas.microsoft.com/office/powerpoint/2010/main" val="1669766265"/>
              </p:ext>
            </p:extLst>
          </p:nvPr>
        </p:nvGraphicFramePr>
        <p:xfrm>
          <a:off x="1138858" y="454715"/>
          <a:ext cx="9914283" cy="59485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07691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99D3C5B-A76F-4F22-E2C8-4A5E113D2D63}"/>
              </a:ext>
            </a:extLst>
          </p:cNvPr>
          <p:cNvGraphicFramePr>
            <a:graphicFrameLocks/>
          </p:cNvGraphicFramePr>
          <p:nvPr>
            <p:extLst>
              <p:ext uri="{D42A27DB-BD31-4B8C-83A1-F6EECF244321}">
                <p14:modId xmlns:p14="http://schemas.microsoft.com/office/powerpoint/2010/main" val="2489518767"/>
              </p:ext>
            </p:extLst>
          </p:nvPr>
        </p:nvGraphicFramePr>
        <p:xfrm>
          <a:off x="1200978" y="551622"/>
          <a:ext cx="9790043" cy="57547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91715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5E4D23D-C58A-1606-695E-78C6A353ADB9}"/>
              </a:ext>
            </a:extLst>
          </p:cNvPr>
          <p:cNvSpPr txBox="1"/>
          <p:nvPr/>
        </p:nvSpPr>
        <p:spPr>
          <a:xfrm>
            <a:off x="2929454" y="207930"/>
            <a:ext cx="6095144" cy="861774"/>
          </a:xfrm>
          <a:prstGeom prst="rect">
            <a:avLst/>
          </a:prstGeom>
          <a:noFill/>
        </p:spPr>
        <p:txBody>
          <a:bodyPr wrap="square">
            <a:spAutoFit/>
          </a:bodyPr>
          <a:lstStyle/>
          <a:p>
            <a:pPr marL="0" marR="0" algn="ctr">
              <a:spcBef>
                <a:spcPts val="0"/>
              </a:spcBef>
              <a:spcAft>
                <a:spcPts val="0"/>
              </a:spcAft>
            </a:pPr>
            <a:r>
              <a:rPr lang="en-US" sz="2500" b="1" kern="100" dirty="0">
                <a:solidFill>
                  <a:schemeClr val="bg1"/>
                </a:solidFill>
                <a:effectLst/>
                <a:latin typeface="Garamond" panose="02020404030301010803" pitchFamily="18" charset="0"/>
                <a:ea typeface="Calibri" panose="020F0502020204030204" pitchFamily="34" charset="0"/>
              </a:rPr>
              <a:t>For additional data:</a:t>
            </a:r>
          </a:p>
          <a:p>
            <a:pPr marL="0" marR="0" algn="ctr">
              <a:spcBef>
                <a:spcPts val="0"/>
              </a:spcBef>
              <a:spcAft>
                <a:spcPts val="0"/>
              </a:spcAft>
            </a:pPr>
            <a:r>
              <a:rPr lang="en-US" sz="2500" b="1" kern="100" dirty="0">
                <a:solidFill>
                  <a:schemeClr val="bg1"/>
                </a:solidFill>
                <a:effectLst/>
                <a:latin typeface="Garamond" panose="02020404030301010803" pitchFamily="18" charset="0"/>
                <a:ea typeface="Calibri" panose="020F0502020204030204" pitchFamily="34" charset="0"/>
              </a:rPr>
              <a:t>http://tinyurl.com/Havens-SEASECS</a:t>
            </a:r>
          </a:p>
        </p:txBody>
      </p:sp>
      <p:pic>
        <p:nvPicPr>
          <p:cNvPr id="2" name="Picture 1" descr="A qr code with black squares">
            <a:extLst>
              <a:ext uri="{FF2B5EF4-FFF2-40B4-BE49-F238E27FC236}">
                <a16:creationId xmlns:a16="http://schemas.microsoft.com/office/drawing/2014/main" id="{4DFF4FED-F023-B13D-B3AD-2EC0C8784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0151" y="1487186"/>
            <a:ext cx="4951697" cy="4951697"/>
          </a:xfrm>
          <a:prstGeom prst="rect">
            <a:avLst/>
          </a:prstGeom>
        </p:spPr>
      </p:pic>
    </p:spTree>
    <p:extLst>
      <p:ext uri="{BB962C8B-B14F-4D97-AF65-F5344CB8AC3E}">
        <p14:creationId xmlns:p14="http://schemas.microsoft.com/office/powerpoint/2010/main" val="4072194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28C298-C143-E450-C260-A3165D3E8061}"/>
              </a:ext>
            </a:extLst>
          </p:cNvPr>
          <p:cNvSpPr txBox="1"/>
          <p:nvPr/>
        </p:nvSpPr>
        <p:spPr>
          <a:xfrm>
            <a:off x="438151" y="4808001"/>
            <a:ext cx="5063788" cy="1754326"/>
          </a:xfrm>
          <a:prstGeom prst="rect">
            <a:avLst/>
          </a:prstGeom>
          <a:noFill/>
        </p:spPr>
        <p:txBody>
          <a:bodyPr wrap="square">
            <a:spAutoFit/>
          </a:bodyPr>
          <a:lstStyle/>
          <a:p>
            <a:r>
              <a:rPr lang="en-US" sz="1800" dirty="0">
                <a:solidFill>
                  <a:schemeClr val="bg1"/>
                </a:solidFill>
                <a:effectLst/>
                <a:latin typeface="Garamond" panose="02020404030301010803" pitchFamily="18" charset="0"/>
                <a:ea typeface="Calibri" panose="020F0502020204030204" pitchFamily="34" charset="0"/>
              </a:rPr>
              <a:t>“Cecilia preventing Mr. Harrel’s Suicide” </a:t>
            </a:r>
          </a:p>
          <a:p>
            <a:endParaRPr lang="en-US" i="1" kern="100" dirty="0">
              <a:solidFill>
                <a:schemeClr val="bg1"/>
              </a:solidFill>
              <a:latin typeface="Garamond" panose="02020404030301010803" pitchFamily="18" charset="0"/>
              <a:ea typeface="Calibri" panose="020F0502020204030204" pitchFamily="34" charset="0"/>
            </a:endParaRPr>
          </a:p>
          <a:p>
            <a:r>
              <a:rPr lang="en-US" sz="1800" i="1" kern="100" dirty="0">
                <a:solidFill>
                  <a:schemeClr val="bg1"/>
                </a:solidFill>
                <a:effectLst/>
                <a:latin typeface="Garamond" panose="02020404030301010803" pitchFamily="18" charset="0"/>
                <a:ea typeface="Calibri" panose="020F0502020204030204" pitchFamily="34" charset="0"/>
              </a:rPr>
              <a:t>Cecilia: or, Memoirs of an Heiress.</a:t>
            </a:r>
            <a:r>
              <a:rPr lang="en-US" sz="1800" kern="100" dirty="0">
                <a:solidFill>
                  <a:schemeClr val="bg1"/>
                </a:solidFill>
                <a:effectLst/>
                <a:latin typeface="Garamond" panose="02020404030301010803" pitchFamily="18" charset="0"/>
                <a:ea typeface="Calibri" panose="020F0502020204030204" pitchFamily="34" charset="0"/>
              </a:rPr>
              <a:t> By Madame </a:t>
            </a:r>
            <a:r>
              <a:rPr lang="en-US" sz="1800" kern="100" dirty="0" err="1">
                <a:solidFill>
                  <a:schemeClr val="bg1"/>
                </a:solidFill>
                <a:effectLst/>
                <a:latin typeface="Garamond" panose="02020404030301010803" pitchFamily="18" charset="0"/>
                <a:ea typeface="Calibri" panose="020F0502020204030204" pitchFamily="34" charset="0"/>
              </a:rPr>
              <a:t>D’Arblay</a:t>
            </a:r>
            <a:r>
              <a:rPr lang="en-US" sz="1800" kern="100" dirty="0">
                <a:solidFill>
                  <a:schemeClr val="bg1"/>
                </a:solidFill>
                <a:effectLst/>
                <a:latin typeface="Garamond" panose="02020404030301010803" pitchFamily="18" charset="0"/>
                <a:ea typeface="Calibri" panose="020F0502020204030204" pitchFamily="34" charset="0"/>
              </a:rPr>
              <a:t>. 1 vol. “Embellished with Elegant Engravings.”  London: Printed at the Caxton Press, by Henry Fisher, “(Printer in Ordinary to His Majesty.)”, [Aug. 1822].</a:t>
            </a:r>
          </a:p>
        </p:txBody>
      </p:sp>
      <p:sp>
        <p:nvSpPr>
          <p:cNvPr id="10" name="TextBox 9">
            <a:extLst>
              <a:ext uri="{FF2B5EF4-FFF2-40B4-BE49-F238E27FC236}">
                <a16:creationId xmlns:a16="http://schemas.microsoft.com/office/drawing/2014/main" id="{697A5FD8-21A1-7519-A5DE-FECECDA35BCD}"/>
              </a:ext>
            </a:extLst>
          </p:cNvPr>
          <p:cNvSpPr txBox="1"/>
          <p:nvPr/>
        </p:nvSpPr>
        <p:spPr>
          <a:xfrm>
            <a:off x="6096000" y="4808001"/>
            <a:ext cx="5732060" cy="1754326"/>
          </a:xfrm>
          <a:prstGeom prst="rect">
            <a:avLst/>
          </a:prstGeom>
          <a:noFill/>
        </p:spPr>
        <p:txBody>
          <a:bodyPr wrap="square">
            <a:spAutoFit/>
          </a:bodyPr>
          <a:lstStyle/>
          <a:p>
            <a:pPr marL="0" marR="0">
              <a:spcBef>
                <a:spcPts val="0"/>
              </a:spcBef>
              <a:spcAft>
                <a:spcPts val="0"/>
              </a:spcAft>
            </a:pPr>
            <a:r>
              <a:rPr lang="en-US" kern="100" dirty="0">
                <a:solidFill>
                  <a:schemeClr val="bg1"/>
                </a:solidFill>
                <a:latin typeface="Garamond" panose="02020404030301010803" pitchFamily="18" charset="0"/>
                <a:ea typeface="Calibri" panose="020F0502020204030204" pitchFamily="34" charset="0"/>
              </a:rPr>
              <a:t>“I did fire – and unfortunately aimed better. Book X. Chap. II.” [Delvile firing on Monckton in a duel]</a:t>
            </a:r>
          </a:p>
          <a:p>
            <a:pPr marL="0" marR="0">
              <a:spcBef>
                <a:spcPts val="0"/>
              </a:spcBef>
              <a:spcAft>
                <a:spcPts val="0"/>
              </a:spcAft>
            </a:pPr>
            <a:endParaRPr lang="en-US" kern="100" dirty="0">
              <a:solidFill>
                <a:schemeClr val="bg1"/>
              </a:solidFill>
              <a:latin typeface="Garamond" panose="02020404030301010803" pitchFamily="18" charset="0"/>
              <a:ea typeface="Calibri" panose="020F0502020204030204" pitchFamily="34" charset="0"/>
            </a:endParaRPr>
          </a:p>
          <a:p>
            <a:pPr marL="0" marR="0">
              <a:spcBef>
                <a:spcPts val="0"/>
              </a:spcBef>
              <a:spcAft>
                <a:spcPts val="0"/>
              </a:spcAft>
            </a:pPr>
            <a:r>
              <a:rPr lang="en-US" sz="1800" i="1" kern="100" dirty="0">
                <a:solidFill>
                  <a:schemeClr val="bg1"/>
                </a:solidFill>
                <a:effectLst/>
                <a:latin typeface="Garamond" panose="02020404030301010803" pitchFamily="18" charset="0"/>
                <a:ea typeface="Calibri" panose="020F0502020204030204" pitchFamily="34" charset="0"/>
              </a:rPr>
              <a:t>Cecilia: or, Memoirs of an Heiress</a:t>
            </a:r>
            <a:r>
              <a:rPr lang="en-US" sz="1800" kern="100" dirty="0">
                <a:solidFill>
                  <a:schemeClr val="bg1"/>
                </a:solidFill>
                <a:effectLst/>
                <a:latin typeface="Garamond" panose="02020404030301010803" pitchFamily="18" charset="0"/>
                <a:ea typeface="Calibri" panose="020F0502020204030204" pitchFamily="34" charset="0"/>
              </a:rPr>
              <a:t>. By Miss Burney. 2 vols. London: Printed and Published by J.F. Dove, St. John’s Square, “Engraved for Dove’s English Classics.” [1820].</a:t>
            </a:r>
          </a:p>
        </p:txBody>
      </p:sp>
      <p:grpSp>
        <p:nvGrpSpPr>
          <p:cNvPr id="2" name="Group 1">
            <a:extLst>
              <a:ext uri="{FF2B5EF4-FFF2-40B4-BE49-F238E27FC236}">
                <a16:creationId xmlns:a16="http://schemas.microsoft.com/office/drawing/2014/main" id="{B9738358-6695-55B1-A657-4AA2A4FD008E}"/>
              </a:ext>
            </a:extLst>
          </p:cNvPr>
          <p:cNvGrpSpPr/>
          <p:nvPr/>
        </p:nvGrpSpPr>
        <p:grpSpPr>
          <a:xfrm>
            <a:off x="1293234" y="178905"/>
            <a:ext cx="8417410" cy="4519259"/>
            <a:chOff x="1312189" y="188844"/>
            <a:chExt cx="8417410" cy="4519259"/>
          </a:xfrm>
        </p:grpSpPr>
        <p:pic>
          <p:nvPicPr>
            <p:cNvPr id="7" name="Picture 6" descr="An open book with a picture of a person and person&#10;&#10;Description automatically generated with low confidence">
              <a:extLst>
                <a:ext uri="{FF2B5EF4-FFF2-40B4-BE49-F238E27FC236}">
                  <a16:creationId xmlns:a16="http://schemas.microsoft.com/office/drawing/2014/main" id="{9FC47ADA-49DF-47FC-ABF1-83F63B3F2978}"/>
                </a:ext>
              </a:extLst>
            </p:cNvPr>
            <p:cNvPicPr>
              <a:picLocks noChangeAspect="1"/>
            </p:cNvPicPr>
            <p:nvPr/>
          </p:nvPicPr>
          <p:blipFill rotWithShape="1">
            <a:blip r:embed="rId2">
              <a:extLst>
                <a:ext uri="{28A0092B-C50C-407E-A947-70E740481C1C}">
                  <a14:useLocalDpi xmlns:a14="http://schemas.microsoft.com/office/drawing/2010/main" val="0"/>
                </a:ext>
              </a:extLst>
            </a:blip>
            <a:srcRect l="23369" t="20749" r="22425" b="25699"/>
            <a:stretch/>
          </p:blipFill>
          <p:spPr>
            <a:xfrm>
              <a:off x="1312189" y="188844"/>
              <a:ext cx="3432956" cy="4519259"/>
            </a:xfrm>
            <a:prstGeom prst="rect">
              <a:avLst/>
            </a:prstGeom>
          </p:spPr>
        </p:pic>
        <p:pic>
          <p:nvPicPr>
            <p:cNvPr id="13" name="Picture 12" descr="A drawing of a person and person">
              <a:extLst>
                <a:ext uri="{FF2B5EF4-FFF2-40B4-BE49-F238E27FC236}">
                  <a16:creationId xmlns:a16="http://schemas.microsoft.com/office/drawing/2014/main" id="{3ECD2F33-030A-53E7-15EC-7733D5AE6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789" y="188844"/>
              <a:ext cx="2799810" cy="4519259"/>
            </a:xfrm>
            <a:prstGeom prst="rect">
              <a:avLst/>
            </a:prstGeom>
          </p:spPr>
        </p:pic>
      </p:grpSp>
    </p:spTree>
    <p:extLst>
      <p:ext uri="{BB962C8B-B14F-4D97-AF65-F5344CB8AC3E}">
        <p14:creationId xmlns:p14="http://schemas.microsoft.com/office/powerpoint/2010/main" val="3491699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EC23EF-1B40-6CC9-920C-F6A25DA9E109}"/>
              </a:ext>
            </a:extLst>
          </p:cNvPr>
          <p:cNvSpPr txBox="1"/>
          <p:nvPr/>
        </p:nvSpPr>
        <p:spPr>
          <a:xfrm>
            <a:off x="490936" y="178500"/>
            <a:ext cx="11210127" cy="6894195"/>
          </a:xfrm>
          <a:prstGeom prst="rect">
            <a:avLst/>
          </a:prstGeom>
          <a:noFill/>
        </p:spPr>
        <p:txBody>
          <a:bodyPr wrap="square">
            <a:spAutoFit/>
          </a:bodyPr>
          <a:lstStyle/>
          <a:p>
            <a:pPr algn="ctr"/>
            <a:r>
              <a:rPr lang="en-GB" sz="2000" b="1" dirty="0">
                <a:solidFill>
                  <a:schemeClr val="bg1"/>
                </a:solidFill>
                <a:effectLst/>
                <a:latin typeface="Garamond" panose="02020404030301010803" pitchFamily="18" charset="0"/>
                <a:ea typeface="Calibri" panose="020F0502020204030204" pitchFamily="34" charset="0"/>
              </a:rPr>
              <a:t>Avoidance</a:t>
            </a:r>
            <a:endParaRPr lang="en-GB" sz="2000" dirty="0">
              <a:solidFill>
                <a:schemeClr val="bg1"/>
              </a:solidFill>
              <a:effectLst/>
              <a:latin typeface="Garamond" panose="02020404030301010803" pitchFamily="18" charset="0"/>
              <a:ea typeface="Calibri" panose="020F0502020204030204" pitchFamily="34" charset="0"/>
            </a:endParaRPr>
          </a:p>
          <a:p>
            <a:endParaRPr lang="en-GB" sz="2000" b="1" dirty="0">
              <a:solidFill>
                <a:schemeClr val="bg1"/>
              </a:solidFill>
              <a:latin typeface="Garamond" panose="02020404030301010803" pitchFamily="18" charset="0"/>
              <a:ea typeface="Calibri" panose="020F0502020204030204" pitchFamily="34" charset="0"/>
            </a:endParaRPr>
          </a:p>
          <a:p>
            <a:r>
              <a:rPr lang="en-GB" sz="2000" b="1" dirty="0">
                <a:solidFill>
                  <a:schemeClr val="bg1"/>
                </a:solidFill>
                <a:effectLst/>
                <a:latin typeface="Garamond" panose="02020404030301010803" pitchFamily="18" charset="0"/>
                <a:ea typeface="Calibri" panose="020F0502020204030204" pitchFamily="34" charset="0"/>
              </a:rPr>
              <a:t>Harrel:</a:t>
            </a:r>
          </a:p>
          <a:p>
            <a:pPr lvl="1"/>
            <a:r>
              <a:rPr lang="en-US" sz="2000" dirty="0">
                <a:solidFill>
                  <a:schemeClr val="bg1"/>
                </a:solidFill>
                <a:latin typeface="Garamond" panose="02020404030301010803" pitchFamily="18" charset="0"/>
                <a:ea typeface="Calibri" panose="020F0502020204030204" pitchFamily="34" charset="0"/>
              </a:rPr>
              <a:t>And by this method, which he constantly </a:t>
            </a:r>
            <a:r>
              <a:rPr lang="en-US" sz="2000" dirty="0" err="1">
                <a:solidFill>
                  <a:schemeClr val="bg1"/>
                </a:solidFill>
                <a:latin typeface="Garamond" panose="02020404030301010803" pitchFamily="18" charset="0"/>
                <a:ea typeface="Calibri" panose="020F0502020204030204" pitchFamily="34" charset="0"/>
              </a:rPr>
              <a:t>practised</a:t>
            </a:r>
            <a:r>
              <a:rPr lang="en-US" sz="2000" dirty="0">
                <a:solidFill>
                  <a:schemeClr val="bg1"/>
                </a:solidFill>
                <a:latin typeface="Garamond" panose="02020404030301010803" pitchFamily="18" charset="0"/>
                <a:ea typeface="Calibri" panose="020F0502020204030204" pitchFamily="34" charset="0"/>
              </a:rPr>
              <a:t>, of </a:t>
            </a:r>
            <a:r>
              <a:rPr lang="en-US" sz="2000" b="1" dirty="0">
                <a:solidFill>
                  <a:srgbClr val="FF0000"/>
                </a:solidFill>
                <a:latin typeface="Garamond" panose="02020404030301010803" pitchFamily="18" charset="0"/>
                <a:ea typeface="Calibri" panose="020F0502020204030204" pitchFamily="34" charset="0"/>
              </a:rPr>
              <a:t>avoiding</a:t>
            </a:r>
            <a:r>
              <a:rPr lang="en-US" sz="2000" dirty="0">
                <a:solidFill>
                  <a:schemeClr val="bg1"/>
                </a:solidFill>
                <a:latin typeface="Garamond" panose="02020404030301010803" pitchFamily="18" charset="0"/>
                <a:ea typeface="Calibri" panose="020F0502020204030204" pitchFamily="34" charset="0"/>
              </a:rPr>
              <a:t> any private conversation, he frustrated all her schemes of remonstrating upon his delay, since her resentment, however great, could never urge her to the indelicacy of dunning him in presence of a third person. (vol. 2, bk. 3, </a:t>
            </a:r>
            <a:r>
              <a:rPr lang="en-US" sz="2000" dirty="0" err="1">
                <a:solidFill>
                  <a:schemeClr val="bg1"/>
                </a:solidFill>
                <a:latin typeface="Garamond" panose="02020404030301010803" pitchFamily="18" charset="0"/>
                <a:ea typeface="Calibri" panose="020F0502020204030204" pitchFamily="34" charset="0"/>
              </a:rPr>
              <a:t>ch.</a:t>
            </a:r>
            <a:r>
              <a:rPr lang="en-US" sz="2000" dirty="0">
                <a:solidFill>
                  <a:schemeClr val="bg1"/>
                </a:solidFill>
                <a:latin typeface="Garamond" panose="02020404030301010803" pitchFamily="18" charset="0"/>
                <a:ea typeface="Calibri" panose="020F0502020204030204" pitchFamily="34" charset="0"/>
              </a:rPr>
              <a:t> 4)</a:t>
            </a:r>
          </a:p>
          <a:p>
            <a:pPr lvl="1"/>
            <a:endParaRPr lang="en-US" sz="2000" dirty="0">
              <a:solidFill>
                <a:schemeClr val="bg1"/>
              </a:solidFill>
              <a:latin typeface="Garamond" panose="02020404030301010803" pitchFamily="18" charset="0"/>
              <a:ea typeface="Calibri" panose="020F0502020204030204" pitchFamily="34" charset="0"/>
            </a:endParaRPr>
          </a:p>
          <a:p>
            <a:pPr lvl="1"/>
            <a:r>
              <a:rPr lang="en-US" sz="2000" dirty="0">
                <a:solidFill>
                  <a:schemeClr val="bg1"/>
                </a:solidFill>
                <a:latin typeface="Garamond" panose="02020404030301010803" pitchFamily="18" charset="0"/>
                <a:ea typeface="Calibri" panose="020F0502020204030204" pitchFamily="34" charset="0"/>
              </a:rPr>
              <a:t>Her next effort was to remonstrate with Mr. Harrel himself; but this scheme was not more easy of execution than the other, since Mr. Harrel, suspecting she meant again to dun him for her money, </a:t>
            </a:r>
            <a:r>
              <a:rPr lang="en-US" sz="2000" b="1" dirty="0">
                <a:solidFill>
                  <a:srgbClr val="FF0000"/>
                </a:solidFill>
                <a:latin typeface="Garamond" panose="02020404030301010803" pitchFamily="18" charset="0"/>
                <a:ea typeface="Calibri" panose="020F0502020204030204" pitchFamily="34" charset="0"/>
              </a:rPr>
              <a:t>avoided</a:t>
            </a:r>
            <a:r>
              <a:rPr lang="en-US" sz="2000" dirty="0">
                <a:solidFill>
                  <a:schemeClr val="bg1"/>
                </a:solidFill>
                <a:latin typeface="Garamond" panose="02020404030301010803" pitchFamily="18" charset="0"/>
                <a:ea typeface="Calibri" panose="020F0502020204030204" pitchFamily="34" charset="0"/>
              </a:rPr>
              <a:t> all separate conversation with her so </a:t>
            </a:r>
            <a:r>
              <a:rPr lang="en-US" sz="2000" dirty="0" err="1">
                <a:solidFill>
                  <a:schemeClr val="bg1"/>
                </a:solidFill>
                <a:latin typeface="Garamond" panose="02020404030301010803" pitchFamily="18" charset="0"/>
                <a:ea typeface="Calibri" panose="020F0502020204030204" pitchFamily="34" charset="0"/>
              </a:rPr>
              <a:t>skilfully</a:t>
            </a:r>
            <a:r>
              <a:rPr lang="en-US" sz="2000" dirty="0">
                <a:solidFill>
                  <a:schemeClr val="bg1"/>
                </a:solidFill>
                <a:latin typeface="Garamond" panose="02020404030301010803" pitchFamily="18" charset="0"/>
                <a:ea typeface="Calibri" panose="020F0502020204030204" pitchFamily="34" charset="0"/>
              </a:rPr>
              <a:t>, that she could not find a moment to make him hear her. (vol. 2, bk. 3, </a:t>
            </a:r>
            <a:r>
              <a:rPr lang="en-US" sz="2000" dirty="0" err="1">
                <a:solidFill>
                  <a:schemeClr val="bg1"/>
                </a:solidFill>
                <a:latin typeface="Garamond" panose="02020404030301010803" pitchFamily="18" charset="0"/>
                <a:ea typeface="Calibri" panose="020F0502020204030204" pitchFamily="34" charset="0"/>
              </a:rPr>
              <a:t>ch.</a:t>
            </a:r>
            <a:r>
              <a:rPr lang="en-US" sz="2000" dirty="0">
                <a:solidFill>
                  <a:schemeClr val="bg1"/>
                </a:solidFill>
                <a:latin typeface="Garamond" panose="02020404030301010803" pitchFamily="18" charset="0"/>
                <a:ea typeface="Calibri" panose="020F0502020204030204" pitchFamily="34" charset="0"/>
              </a:rPr>
              <a:t> 8)</a:t>
            </a:r>
          </a:p>
          <a:p>
            <a:pPr lvl="1"/>
            <a:endParaRPr lang="en-US" sz="2000" dirty="0">
              <a:solidFill>
                <a:schemeClr val="bg1"/>
              </a:solidFill>
              <a:latin typeface="Garamond" panose="02020404030301010803" pitchFamily="18" charset="0"/>
              <a:ea typeface="Calibri" panose="020F0502020204030204" pitchFamily="34" charset="0"/>
            </a:endParaRPr>
          </a:p>
          <a:p>
            <a:r>
              <a:rPr lang="en-US" sz="2000" b="1" dirty="0">
                <a:solidFill>
                  <a:schemeClr val="bg1"/>
                </a:solidFill>
                <a:latin typeface="Garamond" panose="02020404030301010803" pitchFamily="18" charset="0"/>
                <a:ea typeface="Calibri" panose="020F0502020204030204" pitchFamily="34" charset="0"/>
              </a:rPr>
              <a:t>Monckton:</a:t>
            </a:r>
          </a:p>
          <a:p>
            <a:pPr lvl="1"/>
            <a:r>
              <a:rPr lang="en-US" sz="2000" dirty="0">
                <a:solidFill>
                  <a:schemeClr val="bg1"/>
                </a:solidFill>
                <a:latin typeface="Garamond" panose="02020404030301010803" pitchFamily="18" charset="0"/>
                <a:ea typeface="Calibri" panose="020F0502020204030204" pitchFamily="34" charset="0"/>
              </a:rPr>
              <a:t>In the evening she had again a visit from Mr. Monckton, who, though he was now acquainted how much she was at home, had the forbearance to </a:t>
            </a:r>
            <a:r>
              <a:rPr lang="en-US" sz="2000" b="1" dirty="0">
                <a:solidFill>
                  <a:srgbClr val="FF0000"/>
                </a:solidFill>
                <a:latin typeface="Garamond" panose="02020404030301010803" pitchFamily="18" charset="0"/>
                <a:ea typeface="Calibri" panose="020F0502020204030204" pitchFamily="34" charset="0"/>
              </a:rPr>
              <a:t>avoid</a:t>
            </a:r>
            <a:r>
              <a:rPr lang="en-US" sz="2000" dirty="0">
                <a:solidFill>
                  <a:schemeClr val="bg1"/>
                </a:solidFill>
                <a:latin typeface="Garamond" panose="02020404030301010803" pitchFamily="18" charset="0"/>
                <a:ea typeface="Calibri" panose="020F0502020204030204" pitchFamily="34" charset="0"/>
              </a:rPr>
              <a:t> making frequent use of that knowledge, that his attendance might escape observation. (vol. 1, bk. 2, </a:t>
            </a:r>
            <a:r>
              <a:rPr lang="en-US" sz="2000" dirty="0" err="1">
                <a:solidFill>
                  <a:schemeClr val="bg1"/>
                </a:solidFill>
                <a:latin typeface="Garamond" panose="02020404030301010803" pitchFamily="18" charset="0"/>
                <a:ea typeface="Calibri" panose="020F0502020204030204" pitchFamily="34" charset="0"/>
              </a:rPr>
              <a:t>ch.</a:t>
            </a:r>
            <a:r>
              <a:rPr lang="en-US" sz="2000" dirty="0">
                <a:solidFill>
                  <a:schemeClr val="bg1"/>
                </a:solidFill>
                <a:latin typeface="Garamond" panose="02020404030301010803" pitchFamily="18" charset="0"/>
                <a:ea typeface="Calibri" panose="020F0502020204030204" pitchFamily="34" charset="0"/>
              </a:rPr>
              <a:t> 3)</a:t>
            </a:r>
          </a:p>
          <a:p>
            <a:pPr lvl="1"/>
            <a:endParaRPr lang="en-US" sz="2000" dirty="0">
              <a:solidFill>
                <a:schemeClr val="bg1"/>
              </a:solidFill>
              <a:latin typeface="Garamond" panose="02020404030301010803" pitchFamily="18" charset="0"/>
              <a:ea typeface="Calibri" panose="020F0502020204030204" pitchFamily="34" charset="0"/>
            </a:endParaRPr>
          </a:p>
          <a:p>
            <a:pPr lvl="1"/>
            <a:r>
              <a:rPr lang="en-US" sz="2000" dirty="0">
                <a:solidFill>
                  <a:schemeClr val="bg1"/>
                </a:solidFill>
                <a:latin typeface="Garamond" panose="02020404030301010803" pitchFamily="18" charset="0"/>
                <a:ea typeface="Calibri" panose="020F0502020204030204" pitchFamily="34" charset="0"/>
              </a:rPr>
              <a:t>Mr. Monckton, though his principal study was carefully to </a:t>
            </a:r>
            <a:r>
              <a:rPr lang="en-US" sz="2000" b="1" dirty="0">
                <a:solidFill>
                  <a:srgbClr val="FF0000"/>
                </a:solidFill>
                <a:latin typeface="Garamond" panose="02020404030301010803" pitchFamily="18" charset="0"/>
                <a:ea typeface="Calibri" panose="020F0502020204030204" pitchFamily="34" charset="0"/>
              </a:rPr>
              <a:t>avoid</a:t>
            </a:r>
            <a:r>
              <a:rPr lang="en-US" sz="2000" dirty="0">
                <a:solidFill>
                  <a:schemeClr val="bg1"/>
                </a:solidFill>
                <a:latin typeface="Garamond" panose="02020404030301010803" pitchFamily="18" charset="0"/>
                <a:ea typeface="Calibri" panose="020F0502020204030204" pitchFamily="34" charset="0"/>
              </a:rPr>
              <a:t> all public gallantry or assiduity towards Cecilia, had not the forbearance to resist this intimation, and therefore she had the pleasure of telling Sir Robert, when he asked the </a:t>
            </a:r>
            <a:r>
              <a:rPr lang="en-US" sz="2000" dirty="0" err="1">
                <a:solidFill>
                  <a:schemeClr val="bg1"/>
                </a:solidFill>
                <a:latin typeface="Garamond" panose="02020404030301010803" pitchFamily="18" charset="0"/>
                <a:ea typeface="Calibri" panose="020F0502020204030204" pitchFamily="34" charset="0"/>
              </a:rPr>
              <a:t>honour</a:t>
            </a:r>
            <a:r>
              <a:rPr lang="en-US" sz="2000" dirty="0">
                <a:solidFill>
                  <a:schemeClr val="bg1"/>
                </a:solidFill>
                <a:latin typeface="Garamond" panose="02020404030301010803" pitchFamily="18" charset="0"/>
                <a:ea typeface="Calibri" panose="020F0502020204030204" pitchFamily="34" charset="0"/>
              </a:rPr>
              <a:t> of her hand for the two first dances, that she was already engaged. </a:t>
            </a:r>
            <a:r>
              <a:rPr lang="nl-NL" sz="2000" dirty="0">
                <a:solidFill>
                  <a:schemeClr val="bg1"/>
                </a:solidFill>
                <a:latin typeface="Garamond" panose="02020404030301010803" pitchFamily="18" charset="0"/>
                <a:ea typeface="Calibri" panose="020F0502020204030204" pitchFamily="34" charset="0"/>
              </a:rPr>
              <a:t>(vol. 3, bk. 5, ch. 1)</a:t>
            </a:r>
            <a:endParaRPr lang="en-US" sz="2000" dirty="0">
              <a:solidFill>
                <a:schemeClr val="bg1"/>
              </a:solidFill>
              <a:latin typeface="Garamond" panose="02020404030301010803" pitchFamily="18" charset="0"/>
              <a:ea typeface="Calibri" panose="020F0502020204030204" pitchFamily="34" charset="0"/>
            </a:endParaRPr>
          </a:p>
          <a:p>
            <a:pPr lvl="1"/>
            <a:endParaRPr lang="en-US" sz="2200" dirty="0">
              <a:solidFill>
                <a:schemeClr val="bg1"/>
              </a:solidFill>
              <a:latin typeface="Garamond" panose="02020404030301010803" pitchFamily="18" charset="0"/>
              <a:ea typeface="Calibri" panose="020F0502020204030204" pitchFamily="34" charset="0"/>
            </a:endParaRPr>
          </a:p>
        </p:txBody>
      </p:sp>
    </p:spTree>
    <p:extLst>
      <p:ext uri="{BB962C8B-B14F-4D97-AF65-F5344CB8AC3E}">
        <p14:creationId xmlns:p14="http://schemas.microsoft.com/office/powerpoint/2010/main" val="447990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30BF3-F85A-216B-819C-FA035D4E301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E3836B-D641-A5A2-967E-0C3E46F33CD5}"/>
              </a:ext>
            </a:extLst>
          </p:cNvPr>
          <p:cNvSpPr txBox="1"/>
          <p:nvPr/>
        </p:nvSpPr>
        <p:spPr>
          <a:xfrm>
            <a:off x="490936" y="178500"/>
            <a:ext cx="11210127" cy="2862322"/>
          </a:xfrm>
          <a:prstGeom prst="rect">
            <a:avLst/>
          </a:prstGeom>
          <a:noFill/>
        </p:spPr>
        <p:txBody>
          <a:bodyPr wrap="square">
            <a:spAutoFit/>
          </a:bodyPr>
          <a:lstStyle/>
          <a:p>
            <a:pPr algn="ctr"/>
            <a:r>
              <a:rPr lang="en-GB" sz="2000" b="1" dirty="0">
                <a:solidFill>
                  <a:schemeClr val="bg1"/>
                </a:solidFill>
                <a:effectLst/>
                <a:latin typeface="Garamond" panose="02020404030301010803" pitchFamily="18" charset="0"/>
                <a:ea typeface="Calibri" panose="020F0502020204030204" pitchFamily="34" charset="0"/>
              </a:rPr>
              <a:t>Avoidance (cont.)</a:t>
            </a:r>
            <a:endParaRPr lang="en-GB" sz="2000" dirty="0">
              <a:solidFill>
                <a:schemeClr val="bg1"/>
              </a:solidFill>
              <a:effectLst/>
              <a:latin typeface="Garamond" panose="02020404030301010803" pitchFamily="18" charset="0"/>
              <a:ea typeface="Calibri" panose="020F0502020204030204" pitchFamily="34" charset="0"/>
            </a:endParaRPr>
          </a:p>
          <a:p>
            <a:endParaRPr lang="en-GB" sz="2000" b="1" dirty="0">
              <a:solidFill>
                <a:schemeClr val="bg1"/>
              </a:solidFill>
              <a:latin typeface="Garamond" panose="02020404030301010803" pitchFamily="18" charset="0"/>
              <a:ea typeface="Calibri" panose="020F0502020204030204" pitchFamily="34" charset="0"/>
            </a:endParaRPr>
          </a:p>
          <a:p>
            <a:endParaRPr lang="en-GB" sz="2000" dirty="0">
              <a:solidFill>
                <a:schemeClr val="bg1"/>
              </a:solidFill>
              <a:latin typeface="Garamond" panose="02020404030301010803" pitchFamily="18" charset="0"/>
              <a:ea typeface="Calibri" panose="020F0502020204030204" pitchFamily="34" charset="0"/>
            </a:endParaRPr>
          </a:p>
          <a:p>
            <a:r>
              <a:rPr lang="en-GB" sz="2000" b="1" dirty="0">
                <a:solidFill>
                  <a:schemeClr val="bg1"/>
                </a:solidFill>
                <a:latin typeface="Garamond" panose="02020404030301010803" pitchFamily="18" charset="0"/>
                <a:ea typeface="Calibri" panose="020F0502020204030204" pitchFamily="34" charset="0"/>
              </a:rPr>
              <a:t>Delvile:</a:t>
            </a:r>
          </a:p>
          <a:p>
            <a:pPr lvl="1"/>
            <a:r>
              <a:rPr lang="en-GB" sz="2000" dirty="0">
                <a:solidFill>
                  <a:schemeClr val="bg1"/>
                </a:solidFill>
                <a:effectLst/>
                <a:latin typeface="Garamond" panose="02020404030301010803" pitchFamily="18" charset="0"/>
                <a:ea typeface="Calibri" panose="020F0502020204030204" pitchFamily="34" charset="0"/>
              </a:rPr>
              <a:t>he had evidently </a:t>
            </a:r>
            <a:r>
              <a:rPr lang="en-GB" sz="2000" b="1" dirty="0">
                <a:solidFill>
                  <a:srgbClr val="FF0000"/>
                </a:solidFill>
                <a:effectLst/>
                <a:latin typeface="Garamond" panose="02020404030301010803" pitchFamily="18" charset="0"/>
                <a:ea typeface="Calibri" panose="020F0502020204030204" pitchFamily="34" charset="0"/>
              </a:rPr>
              <a:t>avoided</a:t>
            </a:r>
            <a:r>
              <a:rPr lang="en-GB" sz="2000" dirty="0">
                <a:solidFill>
                  <a:srgbClr val="FF0000"/>
                </a:solidFill>
                <a:effectLst/>
                <a:latin typeface="Garamond" panose="02020404030301010803" pitchFamily="18" charset="0"/>
                <a:ea typeface="Calibri" panose="020F0502020204030204" pitchFamily="34" charset="0"/>
              </a:rPr>
              <a:t> </a:t>
            </a:r>
            <a:r>
              <a:rPr lang="en-GB" sz="2000" dirty="0">
                <a:solidFill>
                  <a:schemeClr val="bg1"/>
                </a:solidFill>
                <a:effectLst/>
                <a:latin typeface="Garamond" panose="02020404030301010803" pitchFamily="18" charset="0"/>
                <a:ea typeface="Calibri" panose="020F0502020204030204" pitchFamily="34" charset="0"/>
              </a:rPr>
              <a:t>her while it was in his power, and when, at last, he was obliged to meet her, he was formal, distant, and reserved. </a:t>
            </a:r>
            <a:r>
              <a:rPr lang="nl-NL" sz="2000" dirty="0">
                <a:solidFill>
                  <a:schemeClr val="bg1"/>
                </a:solidFill>
                <a:effectLst/>
                <a:latin typeface="Garamond" panose="02020404030301010803" pitchFamily="18" charset="0"/>
                <a:ea typeface="Calibri" panose="020F0502020204030204" pitchFamily="34" charset="0"/>
              </a:rPr>
              <a:t>(vol. 3, bk. 5, ch. 1)</a:t>
            </a:r>
            <a:endParaRPr lang="en-GB" sz="2000" dirty="0">
              <a:solidFill>
                <a:schemeClr val="bg1"/>
              </a:solidFill>
              <a:effectLst/>
              <a:latin typeface="Garamond" panose="02020404030301010803" pitchFamily="18" charset="0"/>
              <a:ea typeface="Calibri" panose="020F0502020204030204" pitchFamily="34" charset="0"/>
            </a:endParaRPr>
          </a:p>
          <a:p>
            <a:pPr lvl="1"/>
            <a:endParaRPr lang="en-GB" sz="2000" dirty="0">
              <a:solidFill>
                <a:schemeClr val="bg1"/>
              </a:solidFill>
              <a:latin typeface="Garamond" panose="02020404030301010803" pitchFamily="18" charset="0"/>
            </a:endParaRPr>
          </a:p>
          <a:p>
            <a:pPr lvl="1"/>
            <a:r>
              <a:rPr lang="en-US" sz="2000" dirty="0">
                <a:solidFill>
                  <a:schemeClr val="bg1"/>
                </a:solidFill>
                <a:latin typeface="Garamond" panose="02020404030301010803" pitchFamily="18" charset="0"/>
              </a:rPr>
              <a:t>Delvile, far from manifesting any design of conquest, </a:t>
            </a:r>
            <a:r>
              <a:rPr lang="en-US" sz="2000" b="1" dirty="0">
                <a:solidFill>
                  <a:schemeClr val="bg1"/>
                </a:solidFill>
                <a:latin typeface="Garamond" panose="02020404030301010803" pitchFamily="18" charset="0"/>
              </a:rPr>
              <a:t>shunned</a:t>
            </a:r>
            <a:r>
              <a:rPr lang="en-US" sz="2000" dirty="0">
                <a:solidFill>
                  <a:schemeClr val="bg1"/>
                </a:solidFill>
                <a:latin typeface="Garamond" panose="02020404030301010803" pitchFamily="18" charset="0"/>
              </a:rPr>
              <a:t> all occasions of gallantry, and sedulously </a:t>
            </a:r>
            <a:r>
              <a:rPr lang="en-US" sz="2000" b="1" dirty="0">
                <a:solidFill>
                  <a:srgbClr val="FF0000"/>
                </a:solidFill>
                <a:latin typeface="Garamond" panose="02020404030301010803" pitchFamily="18" charset="0"/>
              </a:rPr>
              <a:t>avoided</a:t>
            </a:r>
            <a:r>
              <a:rPr lang="en-US" sz="2000" dirty="0">
                <a:solidFill>
                  <a:schemeClr val="bg1"/>
                </a:solidFill>
                <a:latin typeface="Garamond" panose="02020404030301010803" pitchFamily="18" charset="0"/>
              </a:rPr>
              <a:t> even common conversation with her. </a:t>
            </a:r>
            <a:r>
              <a:rPr lang="nl-NL" sz="2000" dirty="0">
                <a:solidFill>
                  <a:schemeClr val="bg1"/>
                </a:solidFill>
                <a:latin typeface="Garamond" panose="02020404030301010803" pitchFamily="18" charset="0"/>
              </a:rPr>
              <a:t>(vol. 3, bk. 6, ch. 3)</a:t>
            </a:r>
            <a:endParaRPr lang="en-US" sz="2000" dirty="0">
              <a:solidFill>
                <a:schemeClr val="bg1"/>
              </a:solidFill>
              <a:latin typeface="Garamond" panose="02020404030301010803" pitchFamily="18" charset="0"/>
            </a:endParaRPr>
          </a:p>
        </p:txBody>
      </p:sp>
      <p:sp>
        <p:nvSpPr>
          <p:cNvPr id="2" name="TextBox 1">
            <a:extLst>
              <a:ext uri="{FF2B5EF4-FFF2-40B4-BE49-F238E27FC236}">
                <a16:creationId xmlns:a16="http://schemas.microsoft.com/office/drawing/2014/main" id="{A24BB3C3-11FC-2BDF-F452-FAD9354D8FDB}"/>
              </a:ext>
            </a:extLst>
          </p:cNvPr>
          <p:cNvSpPr txBox="1"/>
          <p:nvPr/>
        </p:nvSpPr>
        <p:spPr>
          <a:xfrm>
            <a:off x="7608404" y="6391577"/>
            <a:ext cx="4362701" cy="400110"/>
          </a:xfrm>
          <a:prstGeom prst="rect">
            <a:avLst/>
          </a:prstGeom>
          <a:noFill/>
        </p:spPr>
        <p:txBody>
          <a:bodyPr wrap="square">
            <a:spAutoFit/>
          </a:bodyPr>
          <a:lstStyle/>
          <a:p>
            <a:pPr marL="0" marR="0">
              <a:spcBef>
                <a:spcPts val="0"/>
              </a:spcBef>
              <a:spcAft>
                <a:spcPts val="0"/>
              </a:spcAft>
            </a:pPr>
            <a:r>
              <a:rPr lang="en-US" sz="2000" b="1" kern="100" dirty="0">
                <a:solidFill>
                  <a:schemeClr val="bg1"/>
                </a:solidFill>
                <a:effectLst/>
                <a:latin typeface="Garamond" panose="02020404030301010803" pitchFamily="18" charset="0"/>
                <a:ea typeface="Calibri" panose="020F0502020204030204" pitchFamily="34" charset="0"/>
              </a:rPr>
              <a:t>http://tinyurl.com/Havens-SEASECS</a:t>
            </a:r>
            <a:endParaRPr lang="en-US" sz="2000" kern="100" dirty="0">
              <a:solidFill>
                <a:schemeClr val="bg1"/>
              </a:solidFill>
              <a:effectLst/>
              <a:latin typeface="Garamond" panose="02020404030301010803" pitchFamily="18" charset="0"/>
              <a:ea typeface="Calibri" panose="020F0502020204030204" pitchFamily="34" charset="0"/>
            </a:endParaRPr>
          </a:p>
        </p:txBody>
      </p:sp>
    </p:spTree>
    <p:extLst>
      <p:ext uri="{BB962C8B-B14F-4D97-AF65-F5344CB8AC3E}">
        <p14:creationId xmlns:p14="http://schemas.microsoft.com/office/powerpoint/2010/main" val="2896353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B9BE4E-6EA1-E501-831B-ABD51A062AA5}"/>
              </a:ext>
            </a:extLst>
          </p:cNvPr>
          <p:cNvSpPr txBox="1"/>
          <p:nvPr/>
        </p:nvSpPr>
        <p:spPr>
          <a:xfrm>
            <a:off x="490936" y="178500"/>
            <a:ext cx="11210127" cy="6555641"/>
          </a:xfrm>
          <a:prstGeom prst="rect">
            <a:avLst/>
          </a:prstGeom>
          <a:noFill/>
        </p:spPr>
        <p:txBody>
          <a:bodyPr wrap="square">
            <a:spAutoFit/>
          </a:bodyPr>
          <a:lstStyle/>
          <a:p>
            <a:pPr algn="ctr"/>
            <a:r>
              <a:rPr lang="en-GB" sz="2000" b="1" dirty="0">
                <a:solidFill>
                  <a:schemeClr val="bg1"/>
                </a:solidFill>
                <a:effectLst/>
                <a:latin typeface="Garamond" panose="02020404030301010803" pitchFamily="18" charset="0"/>
                <a:ea typeface="Calibri" panose="020F0502020204030204" pitchFamily="34" charset="0"/>
              </a:rPr>
              <a:t>Manipulation</a:t>
            </a:r>
            <a:endParaRPr lang="en-GB" sz="2000" dirty="0">
              <a:solidFill>
                <a:schemeClr val="bg1"/>
              </a:solidFill>
              <a:effectLst/>
              <a:latin typeface="Garamond" panose="02020404030301010803" pitchFamily="18" charset="0"/>
              <a:ea typeface="Calibri" panose="020F0502020204030204" pitchFamily="34" charset="0"/>
            </a:endParaRPr>
          </a:p>
          <a:p>
            <a:endParaRPr lang="en-GB" sz="2000" b="1" dirty="0">
              <a:solidFill>
                <a:schemeClr val="bg1"/>
              </a:solidFill>
              <a:latin typeface="Garamond" panose="02020404030301010803" pitchFamily="18" charset="0"/>
              <a:ea typeface="Calibri" panose="020F0502020204030204" pitchFamily="34" charset="0"/>
            </a:endParaRPr>
          </a:p>
          <a:p>
            <a:r>
              <a:rPr lang="en-GB" sz="2000" b="1" dirty="0">
                <a:solidFill>
                  <a:schemeClr val="bg1"/>
                </a:solidFill>
                <a:effectLst/>
                <a:latin typeface="Garamond" panose="02020404030301010803" pitchFamily="18" charset="0"/>
                <a:ea typeface="Calibri" panose="020F0502020204030204" pitchFamily="34" charset="0"/>
              </a:rPr>
              <a:t>Harrel:</a:t>
            </a:r>
          </a:p>
          <a:p>
            <a:pPr lvl="1"/>
            <a:r>
              <a:rPr lang="en-US" sz="2000" dirty="0">
                <a:solidFill>
                  <a:schemeClr val="bg1"/>
                </a:solidFill>
                <a:latin typeface="Garamond" panose="02020404030301010803" pitchFamily="18" charset="0"/>
                <a:ea typeface="Calibri" panose="020F0502020204030204" pitchFamily="34" charset="0"/>
              </a:rPr>
              <a:t>Her terror was now inexpressible; she believed him in the very act of suicide, and her refusal of assistance seemed the signal for the deed…</a:t>
            </a:r>
          </a:p>
          <a:p>
            <a:pPr lvl="1"/>
            <a:r>
              <a:rPr lang="en-US" sz="2000" dirty="0">
                <a:solidFill>
                  <a:schemeClr val="bg1"/>
                </a:solidFill>
                <a:latin typeface="Garamond" panose="02020404030301010803" pitchFamily="18" charset="0"/>
                <a:ea typeface="Calibri" panose="020F0502020204030204" pitchFamily="34" charset="0"/>
              </a:rPr>
              <a:t>	At these words he opened it; his face was totally without </a:t>
            </a:r>
            <a:r>
              <a:rPr lang="en-US" sz="2000" dirty="0" err="1">
                <a:solidFill>
                  <a:schemeClr val="bg1"/>
                </a:solidFill>
                <a:latin typeface="Garamond" panose="02020404030301010803" pitchFamily="18" charset="0"/>
                <a:ea typeface="Calibri" panose="020F0502020204030204" pitchFamily="34" charset="0"/>
              </a:rPr>
              <a:t>colour</a:t>
            </a:r>
            <a:r>
              <a:rPr lang="en-US" sz="2000" dirty="0">
                <a:solidFill>
                  <a:schemeClr val="bg1"/>
                </a:solidFill>
                <a:latin typeface="Garamond" panose="02020404030301010803" pitchFamily="18" charset="0"/>
                <a:ea typeface="Calibri" panose="020F0502020204030204" pitchFamily="34" charset="0"/>
              </a:rPr>
              <a:t>, and he grasped a razor in his hand.</a:t>
            </a:r>
          </a:p>
          <a:p>
            <a:pPr lvl="1"/>
            <a:r>
              <a:rPr lang="en-US" sz="2000" dirty="0">
                <a:solidFill>
                  <a:schemeClr val="bg1"/>
                </a:solidFill>
                <a:latin typeface="Garamond" panose="02020404030301010803" pitchFamily="18" charset="0"/>
                <a:ea typeface="Calibri" panose="020F0502020204030204" pitchFamily="34" charset="0"/>
              </a:rPr>
              <a:t>	“You have </a:t>
            </a:r>
            <a:r>
              <a:rPr lang="en-US" sz="2000" dirty="0" err="1">
                <a:solidFill>
                  <a:schemeClr val="bg1"/>
                </a:solidFill>
                <a:latin typeface="Garamond" panose="02020404030301010803" pitchFamily="18" charset="0"/>
                <a:ea typeface="Calibri" panose="020F0502020204030204" pitchFamily="34" charset="0"/>
              </a:rPr>
              <a:t>stopt</a:t>
            </a:r>
            <a:r>
              <a:rPr lang="en-US" sz="2000" dirty="0">
                <a:solidFill>
                  <a:schemeClr val="bg1"/>
                </a:solidFill>
                <a:latin typeface="Garamond" panose="02020404030301010803" pitchFamily="18" charset="0"/>
                <a:ea typeface="Calibri" panose="020F0502020204030204" pitchFamily="34" charset="0"/>
              </a:rPr>
              <a:t> me,” said he, in a voice scarce audible, “at the very moment I had gathered courage for the blow: but if indeed you will assist me, I will shut this up,—if not, I will steep it in my blood!” (vol. 2, bk. 4, </a:t>
            </a:r>
            <a:r>
              <a:rPr lang="en-US" sz="2000" dirty="0" err="1">
                <a:solidFill>
                  <a:schemeClr val="bg1"/>
                </a:solidFill>
                <a:latin typeface="Garamond" panose="02020404030301010803" pitchFamily="18" charset="0"/>
                <a:ea typeface="Calibri" panose="020F0502020204030204" pitchFamily="34" charset="0"/>
              </a:rPr>
              <a:t>ch.</a:t>
            </a:r>
            <a:r>
              <a:rPr lang="en-US" sz="2000" dirty="0">
                <a:solidFill>
                  <a:schemeClr val="bg1"/>
                </a:solidFill>
                <a:latin typeface="Garamond" panose="02020404030301010803" pitchFamily="18" charset="0"/>
                <a:ea typeface="Calibri" panose="020F0502020204030204" pitchFamily="34" charset="0"/>
              </a:rPr>
              <a:t> 5)</a:t>
            </a:r>
          </a:p>
          <a:p>
            <a:pPr lvl="1"/>
            <a:endParaRPr lang="en-US" sz="2000" dirty="0">
              <a:solidFill>
                <a:schemeClr val="bg1"/>
              </a:solidFill>
              <a:latin typeface="Garamond" panose="02020404030301010803" pitchFamily="18" charset="0"/>
              <a:ea typeface="Calibri" panose="020F0502020204030204" pitchFamily="34" charset="0"/>
            </a:endParaRPr>
          </a:p>
          <a:p>
            <a:r>
              <a:rPr lang="en-US" sz="2000" b="1" dirty="0">
                <a:solidFill>
                  <a:schemeClr val="bg1"/>
                </a:solidFill>
                <a:latin typeface="Garamond" panose="02020404030301010803" pitchFamily="18" charset="0"/>
                <a:ea typeface="Calibri" panose="020F0502020204030204" pitchFamily="34" charset="0"/>
              </a:rPr>
              <a:t>Monckton:</a:t>
            </a:r>
          </a:p>
          <a:p>
            <a:pPr lvl="1"/>
            <a:r>
              <a:rPr lang="en-US" sz="2000" dirty="0">
                <a:solidFill>
                  <a:schemeClr val="bg1"/>
                </a:solidFill>
                <a:latin typeface="Garamond" panose="02020404030301010803" pitchFamily="18" charset="0"/>
                <a:ea typeface="Calibri" panose="020F0502020204030204" pitchFamily="34" charset="0"/>
              </a:rPr>
              <a:t>“…is not any thing preferable to dwelling with Mr. Briggs?”</a:t>
            </a:r>
          </a:p>
          <a:p>
            <a:pPr lvl="1"/>
            <a:r>
              <a:rPr lang="en-US" sz="2000" dirty="0">
                <a:solidFill>
                  <a:schemeClr val="bg1"/>
                </a:solidFill>
                <a:latin typeface="Garamond" panose="02020404030301010803" pitchFamily="18" charset="0"/>
                <a:ea typeface="Calibri" panose="020F0502020204030204" pitchFamily="34" charset="0"/>
              </a:rPr>
              <a:t>	“Certainly,” said Mr. Monckton coolly, “nor should I have supposed he had any chance with you, had I not hitherto observed that your convenience has always been sacrificed to your sense of propriety.”</a:t>
            </a:r>
          </a:p>
          <a:p>
            <a:pPr lvl="1"/>
            <a:r>
              <a:rPr lang="en-US" sz="2000" dirty="0">
                <a:solidFill>
                  <a:schemeClr val="bg1"/>
                </a:solidFill>
                <a:latin typeface="Garamond" panose="02020404030301010803" pitchFamily="18" charset="0"/>
                <a:ea typeface="Calibri" panose="020F0502020204030204" pitchFamily="34" charset="0"/>
              </a:rPr>
              <a:t>	Cecilia, touched by praise so full of censure, and earnest to vindicate her delicacy, after an internal struggle, which Mr. Monckton was too subtle to interrupt, protested she would go instantly to Mr. Briggs, and see if it were possible to be settled in his house, before she made any attempt to fix herself elsewhere. (vol. 3, bk. 5, </a:t>
            </a:r>
            <a:r>
              <a:rPr lang="en-US" sz="2000" dirty="0" err="1">
                <a:solidFill>
                  <a:schemeClr val="bg1"/>
                </a:solidFill>
                <a:latin typeface="Garamond" panose="02020404030301010803" pitchFamily="18" charset="0"/>
                <a:ea typeface="Calibri" panose="020F0502020204030204" pitchFamily="34" charset="0"/>
              </a:rPr>
              <a:t>ch.</a:t>
            </a:r>
            <a:r>
              <a:rPr lang="en-US" sz="2000" dirty="0">
                <a:solidFill>
                  <a:schemeClr val="bg1"/>
                </a:solidFill>
                <a:latin typeface="Garamond" panose="02020404030301010803" pitchFamily="18" charset="0"/>
                <a:ea typeface="Calibri" panose="020F0502020204030204" pitchFamily="34" charset="0"/>
              </a:rPr>
              <a:t> 7)</a:t>
            </a:r>
          </a:p>
          <a:p>
            <a:pPr lvl="1"/>
            <a:endParaRPr lang="en-US" sz="2000" dirty="0">
              <a:solidFill>
                <a:schemeClr val="bg1"/>
              </a:solidFill>
              <a:latin typeface="Garamond" panose="02020404030301010803" pitchFamily="18" charset="0"/>
              <a:ea typeface="Calibri" panose="020F0502020204030204" pitchFamily="34" charset="0"/>
            </a:endParaRPr>
          </a:p>
          <a:p>
            <a:pPr lvl="1"/>
            <a:r>
              <a:rPr lang="en-US" sz="2000" dirty="0">
                <a:solidFill>
                  <a:schemeClr val="bg1"/>
                </a:solidFill>
                <a:latin typeface="Garamond" panose="02020404030301010803" pitchFamily="18" charset="0"/>
                <a:ea typeface="Calibri" panose="020F0502020204030204" pitchFamily="34" charset="0"/>
              </a:rPr>
              <a:t>“Good God,” cried he, “Miss Beverley, what is this you have done? bound yourself to marry a man who despises, who scorns, who refuses to own you!” </a:t>
            </a:r>
            <a:r>
              <a:rPr lang="nl-NL" sz="2000" dirty="0">
                <a:solidFill>
                  <a:schemeClr val="bg1"/>
                </a:solidFill>
                <a:latin typeface="Garamond" panose="02020404030301010803" pitchFamily="18" charset="0"/>
                <a:ea typeface="Calibri" panose="020F0502020204030204" pitchFamily="34" charset="0"/>
              </a:rPr>
              <a:t>(vol. 4, bk. 7, ch. 7)</a:t>
            </a:r>
            <a:endParaRPr lang="en-US" sz="2000" dirty="0">
              <a:solidFill>
                <a:schemeClr val="bg1"/>
              </a:solidFill>
              <a:latin typeface="Garamond" panose="02020404030301010803" pitchFamily="18" charset="0"/>
              <a:ea typeface="Calibri" panose="020F0502020204030204" pitchFamily="34" charset="0"/>
            </a:endParaRPr>
          </a:p>
        </p:txBody>
      </p:sp>
    </p:spTree>
    <p:extLst>
      <p:ext uri="{BB962C8B-B14F-4D97-AF65-F5344CB8AC3E}">
        <p14:creationId xmlns:p14="http://schemas.microsoft.com/office/powerpoint/2010/main" val="3383758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F32ED-041E-7D5B-12EC-A01319C2992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D6DBDCC-F264-C9BF-F889-3DF8DE1BBE43}"/>
              </a:ext>
            </a:extLst>
          </p:cNvPr>
          <p:cNvSpPr txBox="1"/>
          <p:nvPr/>
        </p:nvSpPr>
        <p:spPr>
          <a:xfrm>
            <a:off x="490936" y="178500"/>
            <a:ext cx="11210127" cy="6555641"/>
          </a:xfrm>
          <a:prstGeom prst="rect">
            <a:avLst/>
          </a:prstGeom>
          <a:noFill/>
        </p:spPr>
        <p:txBody>
          <a:bodyPr wrap="square">
            <a:spAutoFit/>
          </a:bodyPr>
          <a:lstStyle/>
          <a:p>
            <a:pPr algn="ctr"/>
            <a:r>
              <a:rPr lang="en-GB" sz="2000" b="1" dirty="0">
                <a:solidFill>
                  <a:schemeClr val="bg1"/>
                </a:solidFill>
                <a:effectLst/>
                <a:latin typeface="Garamond" panose="02020404030301010803" pitchFamily="18" charset="0"/>
                <a:ea typeface="Calibri" panose="020F0502020204030204" pitchFamily="34" charset="0"/>
              </a:rPr>
              <a:t>Manipulation (cont.)</a:t>
            </a:r>
            <a:endParaRPr lang="en-GB" sz="2000" dirty="0">
              <a:solidFill>
                <a:schemeClr val="bg1"/>
              </a:solidFill>
              <a:effectLst/>
              <a:latin typeface="Garamond" panose="02020404030301010803" pitchFamily="18" charset="0"/>
              <a:ea typeface="Calibri" panose="020F0502020204030204" pitchFamily="34" charset="0"/>
            </a:endParaRPr>
          </a:p>
          <a:p>
            <a:endParaRPr lang="en-GB" sz="2000" b="1" dirty="0">
              <a:solidFill>
                <a:schemeClr val="bg1"/>
              </a:solidFill>
              <a:latin typeface="Garamond" panose="02020404030301010803" pitchFamily="18" charset="0"/>
              <a:ea typeface="Calibri" panose="020F0502020204030204" pitchFamily="34" charset="0"/>
            </a:endParaRPr>
          </a:p>
          <a:p>
            <a:r>
              <a:rPr lang="en-GB" sz="2000" b="1" dirty="0">
                <a:solidFill>
                  <a:schemeClr val="bg1"/>
                </a:solidFill>
                <a:latin typeface="Garamond" panose="02020404030301010803" pitchFamily="18" charset="0"/>
                <a:ea typeface="Calibri" panose="020F0502020204030204" pitchFamily="34" charset="0"/>
              </a:rPr>
              <a:t>Delvile:</a:t>
            </a:r>
          </a:p>
          <a:p>
            <a:pPr lvl="1"/>
            <a:r>
              <a:rPr lang="en-US" sz="2000" dirty="0">
                <a:solidFill>
                  <a:schemeClr val="bg1"/>
                </a:solidFill>
                <a:latin typeface="Garamond" panose="02020404030301010803" pitchFamily="18" charset="0"/>
                <a:ea typeface="Calibri" panose="020F0502020204030204" pitchFamily="34" charset="0"/>
              </a:rPr>
              <a:t>…weigh your objections against the consequences which must follow. It is discovered I attended you in town; it will be presumed I had your permission for such attendance: to separate, therefore, now, will be to no purpose with respect to that delicacy which makes you wish it….it will cast over your own conduct a veil of mystery and obscurity wholly subversive of that unclouded openness, that fair, transparent ingenuousness, by which it has hitherto been distinguished. (vol. 4, bk. 8, </a:t>
            </a:r>
            <a:r>
              <a:rPr lang="en-US" sz="2000" dirty="0" err="1">
                <a:solidFill>
                  <a:schemeClr val="bg1"/>
                </a:solidFill>
                <a:latin typeface="Garamond" panose="02020404030301010803" pitchFamily="18" charset="0"/>
                <a:ea typeface="Calibri" panose="020F0502020204030204" pitchFamily="34" charset="0"/>
              </a:rPr>
              <a:t>ch.</a:t>
            </a:r>
            <a:r>
              <a:rPr lang="en-US" sz="2000" dirty="0">
                <a:solidFill>
                  <a:schemeClr val="bg1"/>
                </a:solidFill>
                <a:latin typeface="Garamond" panose="02020404030301010803" pitchFamily="18" charset="0"/>
                <a:ea typeface="Calibri" panose="020F0502020204030204" pitchFamily="34" charset="0"/>
              </a:rPr>
              <a:t> 1)</a:t>
            </a:r>
          </a:p>
          <a:p>
            <a:pPr lvl="1"/>
            <a:endParaRPr lang="en-US" sz="2000" dirty="0">
              <a:solidFill>
                <a:schemeClr val="bg1"/>
              </a:solidFill>
              <a:latin typeface="Garamond" panose="02020404030301010803" pitchFamily="18" charset="0"/>
              <a:ea typeface="Calibri" panose="020F0502020204030204" pitchFamily="34" charset="0"/>
            </a:endParaRPr>
          </a:p>
          <a:p>
            <a:pPr lvl="1"/>
            <a:r>
              <a:rPr lang="en-US" sz="2000" dirty="0">
                <a:solidFill>
                  <a:schemeClr val="bg1"/>
                </a:solidFill>
                <a:latin typeface="Garamond" panose="02020404030301010803" pitchFamily="18" charset="0"/>
                <a:ea typeface="Calibri" panose="020F0502020204030204" pitchFamily="34" charset="0"/>
              </a:rPr>
              <a:t>…her consent to a clandestine action she lamented as an eternal blot to her character, and the undoubted publication of that consent as equally injurious to her fame. Neither retracting nor fulfilling her engagement could now retrieve what was past, and in the bitterness of regret for the error she had committed, she thought happiness unattainable for the remainder of her life. </a:t>
            </a:r>
            <a:r>
              <a:rPr lang="nl-NL" sz="2000" dirty="0">
                <a:solidFill>
                  <a:schemeClr val="bg1"/>
                </a:solidFill>
                <a:latin typeface="Garamond" panose="02020404030301010803" pitchFamily="18" charset="0"/>
                <a:ea typeface="Calibri" panose="020F0502020204030204" pitchFamily="34" charset="0"/>
              </a:rPr>
              <a:t>(vol. 4, bk. 8, ch. 1)</a:t>
            </a:r>
          </a:p>
          <a:p>
            <a:pPr lvl="1"/>
            <a:endParaRPr lang="nl-NL" sz="2000" dirty="0">
              <a:solidFill>
                <a:schemeClr val="bg1"/>
              </a:solidFill>
              <a:latin typeface="Garamond" panose="02020404030301010803" pitchFamily="18" charset="0"/>
              <a:ea typeface="Calibri" panose="020F0502020204030204" pitchFamily="34" charset="0"/>
            </a:endParaRPr>
          </a:p>
          <a:p>
            <a:pPr lvl="1"/>
            <a:r>
              <a:rPr lang="en-US" sz="2000" dirty="0">
                <a:solidFill>
                  <a:schemeClr val="bg1"/>
                </a:solidFill>
                <a:latin typeface="Garamond" panose="02020404030301010803" pitchFamily="18" charset="0"/>
                <a:ea typeface="Calibri" panose="020F0502020204030204" pitchFamily="34" charset="0"/>
              </a:rPr>
              <a:t>“Do you bring me any message from Mr. Monckton?”</a:t>
            </a:r>
          </a:p>
          <a:p>
            <a:pPr lvl="1"/>
            <a:r>
              <a:rPr lang="en-US" sz="2000" dirty="0">
                <a:solidFill>
                  <a:schemeClr val="bg1"/>
                </a:solidFill>
                <a:latin typeface="Garamond" panose="02020404030301010803" pitchFamily="18" charset="0"/>
                <a:ea typeface="Calibri" panose="020F0502020204030204" pitchFamily="34" charset="0"/>
              </a:rPr>
              <a:t>	“From Mr. Monckton?—no; but he lives and will recover.”</a:t>
            </a:r>
          </a:p>
          <a:p>
            <a:pPr lvl="1"/>
            <a:r>
              <a:rPr lang="en-US" sz="2000" dirty="0">
                <a:solidFill>
                  <a:schemeClr val="bg1"/>
                </a:solidFill>
                <a:latin typeface="Garamond" panose="02020404030301010803" pitchFamily="18" charset="0"/>
                <a:ea typeface="Calibri" panose="020F0502020204030204" pitchFamily="34" charset="0"/>
              </a:rPr>
              <a:t>	“I thought you had been Mr. Monckton yourself.”</a:t>
            </a:r>
          </a:p>
          <a:p>
            <a:pPr lvl="1"/>
            <a:r>
              <a:rPr lang="en-US" sz="2000" dirty="0">
                <a:solidFill>
                  <a:schemeClr val="bg1"/>
                </a:solidFill>
                <a:latin typeface="Garamond" panose="02020404030301010803" pitchFamily="18" charset="0"/>
                <a:ea typeface="Calibri" panose="020F0502020204030204" pitchFamily="34" charset="0"/>
              </a:rPr>
              <a:t>	“Too cruel, yet justly cruel Cecilia!—is then Delvile utterly renounced?—the guilty, the unhappy Delvile!—is he cast off for ever? have you driven him wholly from your heart? do you deny him even a place in your remembrance?” (vol. 5, bk. 10, </a:t>
            </a:r>
            <a:r>
              <a:rPr lang="en-US" sz="2000" dirty="0" err="1">
                <a:solidFill>
                  <a:schemeClr val="bg1"/>
                </a:solidFill>
                <a:latin typeface="Garamond" panose="02020404030301010803" pitchFamily="18" charset="0"/>
                <a:ea typeface="Calibri" panose="020F0502020204030204" pitchFamily="34" charset="0"/>
              </a:rPr>
              <a:t>ch.</a:t>
            </a:r>
            <a:r>
              <a:rPr lang="en-US" sz="2000" dirty="0">
                <a:solidFill>
                  <a:schemeClr val="bg1"/>
                </a:solidFill>
                <a:latin typeface="Garamond" panose="02020404030301010803" pitchFamily="18" charset="0"/>
                <a:ea typeface="Calibri" panose="020F0502020204030204" pitchFamily="34" charset="0"/>
              </a:rPr>
              <a:t> 8)</a:t>
            </a:r>
          </a:p>
          <a:p>
            <a:pPr lvl="1"/>
            <a:endParaRPr lang="en-GB" sz="2000" dirty="0">
              <a:solidFill>
                <a:schemeClr val="bg1"/>
              </a:solidFill>
              <a:latin typeface="Garamond" panose="02020404030301010803" pitchFamily="18" charset="0"/>
              <a:ea typeface="Calibri" panose="020F0502020204030204" pitchFamily="34" charset="0"/>
            </a:endParaRPr>
          </a:p>
        </p:txBody>
      </p:sp>
      <p:sp>
        <p:nvSpPr>
          <p:cNvPr id="2" name="TextBox 1">
            <a:extLst>
              <a:ext uri="{FF2B5EF4-FFF2-40B4-BE49-F238E27FC236}">
                <a16:creationId xmlns:a16="http://schemas.microsoft.com/office/drawing/2014/main" id="{9F3D93F2-0D74-6DFE-4CA1-31BC83C394B7}"/>
              </a:ext>
            </a:extLst>
          </p:cNvPr>
          <p:cNvSpPr txBox="1"/>
          <p:nvPr/>
        </p:nvSpPr>
        <p:spPr>
          <a:xfrm>
            <a:off x="7608404" y="6391577"/>
            <a:ext cx="4362701" cy="400110"/>
          </a:xfrm>
          <a:prstGeom prst="rect">
            <a:avLst/>
          </a:prstGeom>
          <a:noFill/>
        </p:spPr>
        <p:txBody>
          <a:bodyPr wrap="square">
            <a:spAutoFit/>
          </a:bodyPr>
          <a:lstStyle/>
          <a:p>
            <a:pPr marL="0" marR="0">
              <a:spcBef>
                <a:spcPts val="0"/>
              </a:spcBef>
              <a:spcAft>
                <a:spcPts val="0"/>
              </a:spcAft>
            </a:pPr>
            <a:r>
              <a:rPr lang="en-US" sz="2000" b="1" kern="100" dirty="0">
                <a:solidFill>
                  <a:schemeClr val="bg1"/>
                </a:solidFill>
                <a:effectLst/>
                <a:latin typeface="Garamond" panose="02020404030301010803" pitchFamily="18" charset="0"/>
                <a:ea typeface="Calibri" panose="020F0502020204030204" pitchFamily="34" charset="0"/>
              </a:rPr>
              <a:t>http://tinyurl.com/Havens-SEASECS</a:t>
            </a:r>
            <a:endParaRPr lang="en-US" sz="2000" kern="100" dirty="0">
              <a:solidFill>
                <a:schemeClr val="bg1"/>
              </a:solidFill>
              <a:effectLst/>
              <a:latin typeface="Garamond" panose="02020404030301010803" pitchFamily="18" charset="0"/>
              <a:ea typeface="Calibri" panose="020F0502020204030204" pitchFamily="34" charset="0"/>
            </a:endParaRPr>
          </a:p>
        </p:txBody>
      </p:sp>
    </p:spTree>
    <p:extLst>
      <p:ext uri="{BB962C8B-B14F-4D97-AF65-F5344CB8AC3E}">
        <p14:creationId xmlns:p14="http://schemas.microsoft.com/office/powerpoint/2010/main" val="1693646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7D586707-8378-3C98-3B73-678615BFF846}"/>
              </a:ext>
            </a:extLst>
          </p:cNvPr>
          <p:cNvPicPr>
            <a:picLocks noChangeAspect="1"/>
          </p:cNvPicPr>
          <p:nvPr/>
        </p:nvPicPr>
        <p:blipFill rotWithShape="1">
          <a:blip r:embed="rId2"/>
          <a:srcRect l="20994" t="33982" r="36004" b="6553"/>
          <a:stretch/>
        </p:blipFill>
        <p:spPr bwMode="auto">
          <a:xfrm>
            <a:off x="2479180" y="709016"/>
            <a:ext cx="7233639" cy="562718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F9EE2F5F-DB1F-0A95-C274-591D3816557F}"/>
              </a:ext>
            </a:extLst>
          </p:cNvPr>
          <p:cNvSpPr txBox="1"/>
          <p:nvPr/>
        </p:nvSpPr>
        <p:spPr>
          <a:xfrm>
            <a:off x="2410925" y="147275"/>
            <a:ext cx="8003691" cy="477054"/>
          </a:xfrm>
          <a:prstGeom prst="rect">
            <a:avLst/>
          </a:prstGeom>
          <a:noFill/>
        </p:spPr>
        <p:txBody>
          <a:bodyPr wrap="square">
            <a:spAutoFit/>
          </a:bodyPr>
          <a:lstStyle/>
          <a:p>
            <a:pPr marL="0" marR="0">
              <a:spcBef>
                <a:spcPts val="0"/>
              </a:spcBef>
              <a:spcAft>
                <a:spcPts val="0"/>
              </a:spcAft>
            </a:pPr>
            <a:r>
              <a:rPr lang="en-US" sz="2500" b="1" kern="100" dirty="0">
                <a:solidFill>
                  <a:schemeClr val="bg1"/>
                </a:solidFill>
                <a:effectLst/>
                <a:latin typeface="Garamond" panose="02020404030301010803" pitchFamily="18" charset="0"/>
                <a:ea typeface="Calibri" panose="020F0502020204030204" pitchFamily="34" charset="0"/>
              </a:rPr>
              <a:t>Sample Output from Natural Language Toolkit (NLTK)</a:t>
            </a:r>
            <a:endParaRPr lang="en-US" sz="2500" kern="100" dirty="0">
              <a:solidFill>
                <a:schemeClr val="bg1"/>
              </a:solidFill>
              <a:effectLst/>
              <a:latin typeface="Garamond" panose="02020404030301010803" pitchFamily="18" charset="0"/>
              <a:ea typeface="Calibri" panose="020F0502020204030204" pitchFamily="34" charset="0"/>
            </a:endParaRPr>
          </a:p>
        </p:txBody>
      </p:sp>
      <p:sp>
        <p:nvSpPr>
          <p:cNvPr id="5" name="TextBox 4">
            <a:extLst>
              <a:ext uri="{FF2B5EF4-FFF2-40B4-BE49-F238E27FC236}">
                <a16:creationId xmlns:a16="http://schemas.microsoft.com/office/drawing/2014/main" id="{CAD04861-2352-D5CF-BB23-E84F31BA2B41}"/>
              </a:ext>
            </a:extLst>
          </p:cNvPr>
          <p:cNvSpPr txBox="1"/>
          <p:nvPr/>
        </p:nvSpPr>
        <p:spPr>
          <a:xfrm>
            <a:off x="7608404" y="6391577"/>
            <a:ext cx="4362701" cy="400110"/>
          </a:xfrm>
          <a:prstGeom prst="rect">
            <a:avLst/>
          </a:prstGeom>
          <a:noFill/>
        </p:spPr>
        <p:txBody>
          <a:bodyPr wrap="square">
            <a:spAutoFit/>
          </a:bodyPr>
          <a:lstStyle/>
          <a:p>
            <a:pPr marL="0" marR="0">
              <a:spcBef>
                <a:spcPts val="0"/>
              </a:spcBef>
              <a:spcAft>
                <a:spcPts val="0"/>
              </a:spcAft>
            </a:pPr>
            <a:r>
              <a:rPr lang="en-US" sz="2000" b="1" kern="100" dirty="0">
                <a:solidFill>
                  <a:schemeClr val="bg1"/>
                </a:solidFill>
                <a:effectLst/>
                <a:latin typeface="Garamond" panose="02020404030301010803" pitchFamily="18" charset="0"/>
                <a:ea typeface="Calibri" panose="020F0502020204030204" pitchFamily="34" charset="0"/>
              </a:rPr>
              <a:t>http://tinyurl.com/Havens-SEASECS</a:t>
            </a:r>
            <a:endParaRPr lang="en-US" sz="2000" kern="100" dirty="0">
              <a:solidFill>
                <a:schemeClr val="bg1"/>
              </a:solidFill>
              <a:effectLst/>
              <a:latin typeface="Garamond" panose="02020404030301010803" pitchFamily="18" charset="0"/>
              <a:ea typeface="Calibri" panose="020F0502020204030204" pitchFamily="34" charset="0"/>
            </a:endParaRPr>
          </a:p>
        </p:txBody>
      </p:sp>
    </p:spTree>
    <p:extLst>
      <p:ext uri="{BB962C8B-B14F-4D97-AF65-F5344CB8AC3E}">
        <p14:creationId xmlns:p14="http://schemas.microsoft.com/office/powerpoint/2010/main" val="1675974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293546-D215-9D89-0CCE-5ECB81CC8BBA}"/>
              </a:ext>
            </a:extLst>
          </p:cNvPr>
          <p:cNvPicPr>
            <a:picLocks noChangeAspect="1"/>
          </p:cNvPicPr>
          <p:nvPr/>
        </p:nvPicPr>
        <p:blipFill rotWithShape="1">
          <a:blip r:embed="rId2"/>
          <a:srcRect l="6481" t="25797" r="3602" b="12029"/>
          <a:stretch/>
        </p:blipFill>
        <p:spPr>
          <a:xfrm>
            <a:off x="651010" y="1123121"/>
            <a:ext cx="10962861" cy="4263887"/>
          </a:xfrm>
          <a:prstGeom prst="rect">
            <a:avLst/>
          </a:prstGeom>
        </p:spPr>
      </p:pic>
      <p:sp>
        <p:nvSpPr>
          <p:cNvPr id="4" name="TextBox 3">
            <a:extLst>
              <a:ext uri="{FF2B5EF4-FFF2-40B4-BE49-F238E27FC236}">
                <a16:creationId xmlns:a16="http://schemas.microsoft.com/office/drawing/2014/main" id="{DD18A042-1F13-9C87-9BBE-9579D9529696}"/>
              </a:ext>
            </a:extLst>
          </p:cNvPr>
          <p:cNvSpPr txBox="1"/>
          <p:nvPr/>
        </p:nvSpPr>
        <p:spPr>
          <a:xfrm>
            <a:off x="3392069" y="136329"/>
            <a:ext cx="5480745" cy="477054"/>
          </a:xfrm>
          <a:prstGeom prst="rect">
            <a:avLst/>
          </a:prstGeom>
          <a:noFill/>
        </p:spPr>
        <p:txBody>
          <a:bodyPr wrap="square">
            <a:spAutoFit/>
          </a:bodyPr>
          <a:lstStyle/>
          <a:p>
            <a:pPr marL="0" marR="0">
              <a:spcBef>
                <a:spcPts val="0"/>
              </a:spcBef>
              <a:spcAft>
                <a:spcPts val="0"/>
              </a:spcAft>
            </a:pPr>
            <a:r>
              <a:rPr lang="en-US" sz="2500" b="1" kern="100" dirty="0">
                <a:solidFill>
                  <a:schemeClr val="bg1"/>
                </a:solidFill>
                <a:effectLst/>
                <a:latin typeface="Garamond" panose="02020404030301010803" pitchFamily="18" charset="0"/>
                <a:ea typeface="Calibri" panose="020F0502020204030204" pitchFamily="34" charset="0"/>
              </a:rPr>
              <a:t>Sample Processed Text (delvile_sw.txt)</a:t>
            </a:r>
            <a:endParaRPr lang="en-US" sz="2500" kern="100" dirty="0">
              <a:solidFill>
                <a:schemeClr val="bg1"/>
              </a:solidFill>
              <a:effectLst/>
              <a:latin typeface="Garamond" panose="02020404030301010803" pitchFamily="18" charset="0"/>
              <a:ea typeface="Calibri" panose="020F0502020204030204" pitchFamily="34" charset="0"/>
            </a:endParaRPr>
          </a:p>
        </p:txBody>
      </p:sp>
      <p:sp>
        <p:nvSpPr>
          <p:cNvPr id="5" name="TextBox 4">
            <a:extLst>
              <a:ext uri="{FF2B5EF4-FFF2-40B4-BE49-F238E27FC236}">
                <a16:creationId xmlns:a16="http://schemas.microsoft.com/office/drawing/2014/main" id="{3F6B559C-4F31-3377-2951-708A8F6D9A88}"/>
              </a:ext>
            </a:extLst>
          </p:cNvPr>
          <p:cNvSpPr txBox="1"/>
          <p:nvPr/>
        </p:nvSpPr>
        <p:spPr>
          <a:xfrm>
            <a:off x="7608404" y="6391577"/>
            <a:ext cx="4362701" cy="400110"/>
          </a:xfrm>
          <a:prstGeom prst="rect">
            <a:avLst/>
          </a:prstGeom>
          <a:noFill/>
        </p:spPr>
        <p:txBody>
          <a:bodyPr wrap="square">
            <a:spAutoFit/>
          </a:bodyPr>
          <a:lstStyle/>
          <a:p>
            <a:pPr marL="0" marR="0">
              <a:spcBef>
                <a:spcPts val="0"/>
              </a:spcBef>
              <a:spcAft>
                <a:spcPts val="0"/>
              </a:spcAft>
            </a:pPr>
            <a:r>
              <a:rPr lang="en-US" sz="2000" b="1" kern="100" dirty="0">
                <a:solidFill>
                  <a:schemeClr val="bg1"/>
                </a:solidFill>
                <a:effectLst/>
                <a:latin typeface="Garamond" panose="02020404030301010803" pitchFamily="18" charset="0"/>
                <a:ea typeface="Calibri" panose="020F0502020204030204" pitchFamily="34" charset="0"/>
              </a:rPr>
              <a:t>http://tinyurl.com/Havens-SEASECS</a:t>
            </a:r>
            <a:endParaRPr lang="en-US" sz="2000" kern="100" dirty="0">
              <a:solidFill>
                <a:schemeClr val="bg1"/>
              </a:solidFill>
              <a:effectLst/>
              <a:latin typeface="Garamond" panose="02020404030301010803" pitchFamily="18" charset="0"/>
              <a:ea typeface="Calibri" panose="020F0502020204030204" pitchFamily="34" charset="0"/>
            </a:endParaRPr>
          </a:p>
        </p:txBody>
      </p:sp>
    </p:spTree>
    <p:extLst>
      <p:ext uri="{BB962C8B-B14F-4D97-AF65-F5344CB8AC3E}">
        <p14:creationId xmlns:p14="http://schemas.microsoft.com/office/powerpoint/2010/main" val="12691225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2057</TotalTime>
  <Words>1309</Words>
  <Application>Microsoft Office PowerPoint</Application>
  <PresentationFormat>Widescreen</PresentationFormat>
  <Paragraphs>92</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Garamond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Havens, Hilary</dc:creator>
  <cp:lastModifiedBy>Havens, Hilary</cp:lastModifiedBy>
  <cp:revision>1</cp:revision>
  <dcterms:created xsi:type="dcterms:W3CDTF">2023-06-05T17:38:56Z</dcterms:created>
  <dcterms:modified xsi:type="dcterms:W3CDTF">2024-02-27T20:13:58Z</dcterms:modified>
</cp:coreProperties>
</file>